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27"/>
  </p:normalViewPr>
  <p:slideViewPr>
    <p:cSldViewPr snapToGrid="0" snapToObjects="1">
      <p:cViewPr varScale="1">
        <p:scale>
          <a:sx n="88" d="100"/>
          <a:sy n="88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B842-849F-D044-8ED5-71B8DB08A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0EB68-800B-EB45-B8F6-4879B7C87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CDE0-7756-4346-9530-170D1B12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040E-7F6F-D84A-A932-0CD1147EB866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ED986-0121-814C-9F2D-F6A475FF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D7A7B-2939-FC48-8E12-1E2A45A2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5D7-8069-D647-A829-B05B66E3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6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2A4F-2E75-2E45-A8E2-41F9A23E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54514-2AE0-FE4C-9086-95FB44D79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59495-27A3-BD47-9D27-307444D7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040E-7F6F-D84A-A932-0CD1147EB866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E8241-FAD4-444A-BA71-51D56870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79E3C-F270-7F44-9DD0-00493CBA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5D7-8069-D647-A829-B05B66E3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3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72947-0ED2-D242-9692-051B97EBF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65488-7615-8F43-A8BC-2B5C7BC35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834BB-BC9A-424C-95A5-0EDA6E5B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040E-7F6F-D84A-A932-0CD1147EB866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50C30-F13E-8E49-838A-A1F1D93C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6FB48-8E7E-E94A-A5B4-7641B448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5D7-8069-D647-A829-B05B66E3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7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1D71-63E5-BC41-B66A-9F41FBA1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500AB-58BD-5A46-8A20-5BC5F539F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37C3F-33A1-F34B-89FB-FF7B200D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040E-7F6F-D84A-A932-0CD1147EB866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5217-220C-D14B-AC79-E490F19F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55D27-A45E-154C-AC74-4C699380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5D7-8069-D647-A829-B05B66E3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24FB-5ABC-C844-99F3-22C0E869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EA0B2-A84E-B04A-AC38-719EF72E0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5F2BC-069B-B34C-8670-7B8D7EF5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040E-7F6F-D84A-A932-0CD1147EB866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D8DF3-D18B-0746-872D-81E2B122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E6AE-4CED-E24B-8F3E-98BC006D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5D7-8069-D647-A829-B05B66E3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2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E742-C023-C149-B5AD-3AE09BBE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4E12B-0FF4-B941-9649-D3094E8D5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CF890-98A2-8043-B3E7-651B80D72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31343-6744-7C4A-A08B-54DC9DF3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040E-7F6F-D84A-A932-0CD1147EB866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CA9F4-B5AF-7840-B6D2-AA552F8C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B7194-285E-5A4D-9432-93D46655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5D7-8069-D647-A829-B05B66E3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0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9733-F5FB-BA4A-B406-738617F3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580EB-C4CD-164F-9E22-505C06A5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3061-6CEC-864D-84B5-053D35D0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2DA30-CBC9-CF42-88BB-0160F5A0E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E4A77-6986-174A-959F-BB46AA8B3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D76BC-D8E9-9A40-BE02-EA4903DB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040E-7F6F-D84A-A932-0CD1147EB866}" type="datetimeFigureOut">
              <a:rPr lang="en-US" smtClean="0"/>
              <a:t>9/28/18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BC4AF-95CA-CA4E-83A0-6862F987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F7A03-2647-7946-915B-9F40B5E3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5D7-8069-D647-A829-B05B66E3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1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4916A-9C65-B24D-99A9-6444B057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E4184-DFD4-3C4B-A085-C9FDD244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040E-7F6F-D84A-A932-0CD1147EB866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6458D-55FF-0B4E-87C1-7A61B496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61CD8-7F39-0648-8FA8-66A6B348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5D7-8069-D647-A829-B05B66E3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7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B2732-59B5-2E4E-861F-1DBF6562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040E-7F6F-D84A-A932-0CD1147EB866}" type="datetimeFigureOut">
              <a:rPr lang="en-US" smtClean="0"/>
              <a:t>9/28/18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1F24D-B201-BF4A-8064-5CF2580D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2CB8C-56BF-1B4E-9B90-85BBF765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5D7-8069-D647-A829-B05B66E3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9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7348-2041-F442-BAFB-63E7433F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015D-2A1A-0041-B044-CB854D2FA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81C79-DB1E-3B42-B0D7-3A04E560E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A113A-7D90-6748-AF4C-B8075E85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040E-7F6F-D84A-A932-0CD1147EB866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0CF57-42BC-2147-8352-D7FFDC58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82131-E593-AE48-8ECC-7B2D981E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5D7-8069-D647-A829-B05B66E3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8A96-ED81-4649-8DAD-DECA70C1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205E1-2EB5-994C-88EB-C887F32DF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096D3-6D97-6648-80C1-E350BC46F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B8F3D-513D-1D4D-8E2E-630B33B9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040E-7F6F-D84A-A932-0CD1147EB866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592C5-B5FF-2E47-A7E5-C42AD95C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42D95-1A59-4644-9106-0995AB0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5D7-8069-D647-A829-B05B66E3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7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13EF-15D0-5648-866B-0D62F761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5C07B-6EF4-3C47-9003-88D7C962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A097C-ACCA-914C-8500-4E71BC108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8040E-7F6F-D84A-A932-0CD1147EB866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2E8F4-26B8-E844-9290-0D032665D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6EFDF-347D-6F42-994C-2A8FE0601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915D7-8069-D647-A829-B05B66E3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6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82E59A-88AA-324F-ACEE-317704E88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577850"/>
            <a:ext cx="7518400" cy="5702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76062E-A4C1-AF48-9082-D38F9FCF94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30450" y="577850"/>
            <a:ext cx="7531100" cy="57023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958D8DB-DFE5-174F-89F5-8539588B89EE}"/>
              </a:ext>
            </a:extLst>
          </p:cNvPr>
          <p:cNvSpPr/>
          <p:nvPr/>
        </p:nvSpPr>
        <p:spPr>
          <a:xfrm>
            <a:off x="3628571" y="1393371"/>
            <a:ext cx="3614058" cy="783772"/>
          </a:xfrm>
          <a:prstGeom prst="rect">
            <a:avLst/>
          </a:prstGeom>
          <a:solidFill>
            <a:srgbClr val="4472C4">
              <a:alpha val="427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7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E1D1F3-2AD7-5F4A-B6E3-B67EBAEB0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584200"/>
            <a:ext cx="7505700" cy="568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A428E3-3371-AD4B-BB86-5E14EAB211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343150" y="584200"/>
            <a:ext cx="75057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5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 Mankoff</dc:creator>
  <cp:lastModifiedBy>Jen Mankoff</cp:lastModifiedBy>
  <cp:revision>3</cp:revision>
  <dcterms:created xsi:type="dcterms:W3CDTF">2018-09-28T17:34:16Z</dcterms:created>
  <dcterms:modified xsi:type="dcterms:W3CDTF">2018-09-28T23:45:27Z</dcterms:modified>
</cp:coreProperties>
</file>