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977bdeb9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977bdeb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Migrator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is being migrated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 sis some text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750" y="2776141"/>
            <a:ext cx="9144000" cy="203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