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7010400" cy="92964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 id="2" name="Audrey Leong" initials="AL" lastIdx="5" clrIdx="1">
    <p:extLst>
      <p:ext uri="{19B8F6BF-5375-455C-9EA6-DF929625EA0E}">
        <p15:presenceInfo xmlns:p15="http://schemas.microsoft.com/office/powerpoint/2012/main" userId="S-1-5-21-559832585-3687464631-2127509359-2848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66D43-B99F-47B3-A938-5391C2A34FB1}" v="2769" dt="2021-12-01T05:26:33.389"/>
    <p1510:client id="{A58E8BF5-E5C3-4EEB-A806-924E42797FA2}" v="1112" dt="2021-12-01T05:15:48.975"/>
    <p1510:client id="{BC44795B-DA10-4A3E-918C-7123DDDD9900}" v="1476" vWet="1477" dt="2021-11-30T06:13:31.279"/>
    <p1510:client id="{C5E1E13A-0A59-4315-BAAE-201571D0B954}" v="2239" dt="2021-12-01T05:28:43.338"/>
    <p1510:client id="{D32185FB-1968-408B-978E-41C8AF4FDF6B}" v="1671" dt="2021-12-01T04:52:44.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552"/>
        <p:guide orient="horz" pos="20285"/>
        <p:guide pos="437"/>
        <p:guide pos="6725"/>
        <p:guide pos="7239"/>
        <p:guide pos="13527"/>
        <p:guide pos="14031"/>
        <p:guide pos="20319"/>
        <p:guide pos="20837"/>
        <p:guide pos="2712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ran" userId="ef73c9283f087a7e" providerId="Windows Live" clId="Web-{A58E8BF5-E5C3-4EEB-A806-924E42797FA2}"/>
    <pc:docChg chg="modSld">
      <pc:chgData name="Andrew Tran" userId="ef73c9283f087a7e" providerId="Windows Live" clId="Web-{A58E8BF5-E5C3-4EEB-A806-924E42797FA2}" dt="2021-12-01T05:15:48.975" v="567" actId="14100"/>
      <pc:docMkLst>
        <pc:docMk/>
      </pc:docMkLst>
      <pc:sldChg chg="addSp delSp modSp">
        <pc:chgData name="Andrew Tran" userId="ef73c9283f087a7e" providerId="Windows Live" clId="Web-{A58E8BF5-E5C3-4EEB-A806-924E42797FA2}" dt="2021-12-01T05:15:48.975" v="567" actId="14100"/>
        <pc:sldMkLst>
          <pc:docMk/>
          <pc:sldMk cId="0" sldId="256"/>
        </pc:sldMkLst>
        <pc:spChg chg="mod">
          <ac:chgData name="Andrew Tran" userId="ef73c9283f087a7e" providerId="Windows Live" clId="Web-{A58E8BF5-E5C3-4EEB-A806-924E42797FA2}" dt="2021-12-01T04:51:25.953" v="106" actId="20577"/>
          <ac:spMkLst>
            <pc:docMk/>
            <pc:sldMk cId="0" sldId="256"/>
            <ac:spMk id="14" creationId="{C3D24BE5-C17A-4D19-A021-F6369A021A44}"/>
          </ac:spMkLst>
        </pc:spChg>
        <pc:spChg chg="mod">
          <ac:chgData name="Andrew Tran" userId="ef73c9283f087a7e" providerId="Windows Live" clId="Web-{A58E8BF5-E5C3-4EEB-A806-924E42797FA2}" dt="2021-12-01T04:52:34.129" v="111" actId="1076"/>
          <ac:spMkLst>
            <pc:docMk/>
            <pc:sldMk cId="0" sldId="256"/>
            <ac:spMk id="15" creationId="{A2A4BA93-FDC0-4EE4-ACD2-A9B005EC48D3}"/>
          </ac:spMkLst>
        </pc:spChg>
        <pc:spChg chg="mod">
          <ac:chgData name="Andrew Tran" userId="ef73c9283f087a7e" providerId="Windows Live" clId="Web-{A58E8BF5-E5C3-4EEB-A806-924E42797FA2}" dt="2021-12-01T04:53:56.352" v="135" actId="1076"/>
          <ac:spMkLst>
            <pc:docMk/>
            <pc:sldMk cId="0" sldId="256"/>
            <ac:spMk id="18" creationId="{EB9DF0D1-6DCF-40CA-B938-5F281E94CF6B}"/>
          </ac:spMkLst>
        </pc:spChg>
        <pc:spChg chg="add mod">
          <ac:chgData name="Andrew Tran" userId="ef73c9283f087a7e" providerId="Windows Live" clId="Web-{A58E8BF5-E5C3-4EEB-A806-924E42797FA2}" dt="2021-12-01T04:53:32.038" v="112" actId="20577"/>
          <ac:spMkLst>
            <pc:docMk/>
            <pc:sldMk cId="0" sldId="256"/>
            <ac:spMk id="20" creationId="{47A565F3-9F0C-4946-87EE-3D5329A6963C}"/>
          </ac:spMkLst>
        </pc:spChg>
        <pc:spChg chg="add mod">
          <ac:chgData name="Andrew Tran" userId="ef73c9283f087a7e" providerId="Windows Live" clId="Web-{A58E8BF5-E5C3-4EEB-A806-924E42797FA2}" dt="2021-12-01T05:15:05.753" v="565" actId="20577"/>
          <ac:spMkLst>
            <pc:docMk/>
            <pc:sldMk cId="0" sldId="256"/>
            <ac:spMk id="23" creationId="{541051AE-69EF-42DD-BDEA-F627CDC7DB2A}"/>
          </ac:spMkLst>
        </pc:spChg>
        <pc:spChg chg="del">
          <ac:chgData name="Andrew Tran" userId="ef73c9283f087a7e" providerId="Windows Live" clId="Web-{A58E8BF5-E5C3-4EEB-A806-924E42797FA2}" dt="2021-12-01T05:10:23.518" v="493"/>
          <ac:spMkLst>
            <pc:docMk/>
            <pc:sldMk cId="0" sldId="256"/>
            <ac:spMk id="28" creationId="{8EC55C8C-F2F9-427B-9652-41935F4F440D}"/>
          </ac:spMkLst>
        </pc:spChg>
        <pc:spChg chg="del">
          <ac:chgData name="Andrew Tran" userId="ef73c9283f087a7e" providerId="Windows Live" clId="Web-{A58E8BF5-E5C3-4EEB-A806-924E42797FA2}" dt="2021-12-01T05:11:09.771" v="494"/>
          <ac:spMkLst>
            <pc:docMk/>
            <pc:sldMk cId="0" sldId="256"/>
            <ac:spMk id="29" creationId="{9B8DE886-C86A-4052-BF95-3FD1CE9E5360}"/>
          </ac:spMkLst>
        </pc:spChg>
        <pc:spChg chg="mod">
          <ac:chgData name="Andrew Tran" userId="ef73c9283f087a7e" providerId="Windows Live" clId="Web-{A58E8BF5-E5C3-4EEB-A806-924E42797FA2}" dt="2021-12-01T04:54:13.322" v="138" actId="20577"/>
          <ac:spMkLst>
            <pc:docMk/>
            <pc:sldMk cId="0" sldId="256"/>
            <ac:spMk id="36" creationId="{CE1BBB06-2F03-4509-9021-D189A25BBE04}"/>
          </ac:spMkLst>
        </pc:spChg>
        <pc:spChg chg="mod">
          <ac:chgData name="Andrew Tran" userId="ef73c9283f087a7e" providerId="Windows Live" clId="Web-{A58E8BF5-E5C3-4EEB-A806-924E42797FA2}" dt="2021-12-01T04:54:10.947" v="137" actId="20577"/>
          <ac:spMkLst>
            <pc:docMk/>
            <pc:sldMk cId="0" sldId="256"/>
            <ac:spMk id="51" creationId="{A66FD698-F401-4221-B457-4750E73BAFC5}"/>
          </ac:spMkLst>
        </pc:spChg>
        <pc:spChg chg="mod">
          <ac:chgData name="Andrew Tran" userId="ef73c9283f087a7e" providerId="Windows Live" clId="Web-{A58E8BF5-E5C3-4EEB-A806-924E42797FA2}" dt="2021-12-01T04:54:04.868" v="136" actId="20577"/>
          <ac:spMkLst>
            <pc:docMk/>
            <pc:sldMk cId="0" sldId="256"/>
            <ac:spMk id="52" creationId="{A4C50BC5-60CA-41CA-8D48-660D847F2B4F}"/>
          </ac:spMkLst>
        </pc:spChg>
        <pc:spChg chg="mod">
          <ac:chgData name="Andrew Tran" userId="ef73c9283f087a7e" providerId="Windows Live" clId="Web-{A58E8BF5-E5C3-4EEB-A806-924E42797FA2}" dt="2021-12-01T04:51:49.423" v="110" actId="20577"/>
          <ac:spMkLst>
            <pc:docMk/>
            <pc:sldMk cId="0" sldId="256"/>
            <ac:spMk id="60" creationId="{6404F0DF-DE1D-42C5-9955-78A0B2EBE558}"/>
          </ac:spMkLst>
        </pc:spChg>
        <pc:picChg chg="add mod">
          <ac:chgData name="Andrew Tran" userId="ef73c9283f087a7e" providerId="Windows Live" clId="Web-{A58E8BF5-E5C3-4EEB-A806-924E42797FA2}" dt="2021-12-01T04:45:47.309" v="104" actId="14100"/>
          <ac:picMkLst>
            <pc:docMk/>
            <pc:sldMk cId="0" sldId="256"/>
            <ac:picMk id="10" creationId="{5A96F6F3-B84D-4545-9549-248917BA6683}"/>
          </ac:picMkLst>
        </pc:picChg>
        <pc:picChg chg="del">
          <ac:chgData name="Andrew Tran" userId="ef73c9283f087a7e" providerId="Windows Live" clId="Web-{A58E8BF5-E5C3-4EEB-A806-924E42797FA2}" dt="2021-12-01T04:32:27.809" v="0"/>
          <ac:picMkLst>
            <pc:docMk/>
            <pc:sldMk cId="0" sldId="256"/>
            <ac:picMk id="11" creationId="{5A516B3A-F762-4E1C-B9FC-90ADAC2D1C85}"/>
          </ac:picMkLst>
        </pc:picChg>
        <pc:picChg chg="mod">
          <ac:chgData name="Andrew Tran" userId="ef73c9283f087a7e" providerId="Windows Live" clId="Web-{A58E8BF5-E5C3-4EEB-A806-924E42797FA2}" dt="2021-12-01T05:15:43.271" v="566" actId="14100"/>
          <ac:picMkLst>
            <pc:docMk/>
            <pc:sldMk cId="0" sldId="256"/>
            <ac:picMk id="12" creationId="{48BD95A9-9485-4513-9DA0-410D9ABB6624}"/>
          </ac:picMkLst>
        </pc:picChg>
        <pc:picChg chg="mod">
          <ac:chgData name="Andrew Tran" userId="ef73c9283f087a7e" providerId="Windows Live" clId="Web-{A58E8BF5-E5C3-4EEB-A806-924E42797FA2}" dt="2021-12-01T05:15:48.975" v="567" actId="14100"/>
          <ac:picMkLst>
            <pc:docMk/>
            <pc:sldMk cId="0" sldId="256"/>
            <ac:picMk id="16" creationId="{24C74995-BD25-4416-A143-ADEBE0BCD39A}"/>
          </ac:picMkLst>
        </pc:picChg>
        <pc:picChg chg="mod">
          <ac:chgData name="Andrew Tran" userId="ef73c9283f087a7e" providerId="Windows Live" clId="Web-{A58E8BF5-E5C3-4EEB-A806-924E42797FA2}" dt="2021-12-01T05:11:11.584" v="495" actId="1076"/>
          <ac:picMkLst>
            <pc:docMk/>
            <pc:sldMk cId="0" sldId="256"/>
            <ac:picMk id="26" creationId="{C184619C-F726-444F-A443-9A09E050099C}"/>
          </ac:picMkLst>
        </pc:picChg>
        <pc:picChg chg="add mod">
          <ac:chgData name="Andrew Tran" userId="ef73c9283f087a7e" providerId="Windows Live" clId="Web-{A58E8BF5-E5C3-4EEB-A806-924E42797FA2}" dt="2021-12-01T05:11:47.133" v="496" actId="688"/>
          <ac:picMkLst>
            <pc:docMk/>
            <pc:sldMk cId="0" sldId="256"/>
            <ac:picMk id="30" creationId="{63AC9849-BE21-4A14-9F2E-C56955046BAE}"/>
          </ac:picMkLst>
        </pc:picChg>
      </pc:sldChg>
    </pc:docChg>
  </pc:docChgLst>
  <pc:docChgLst>
    <pc:chgData name="Hiromi Saito" userId="9dbaeb15aef5181a" providerId="Windows Live" clId="Web-{C5E1E13A-0A59-4315-BAAE-201571D0B954}"/>
    <pc:docChg chg="modSld">
      <pc:chgData name="Hiromi Saito" userId="9dbaeb15aef5181a" providerId="Windows Live" clId="Web-{C5E1E13A-0A59-4315-BAAE-201571D0B954}" dt="2021-12-01T05:28:43.338" v="1144" actId="20577"/>
      <pc:docMkLst>
        <pc:docMk/>
      </pc:docMkLst>
      <pc:sldChg chg="addSp delSp modSp">
        <pc:chgData name="Hiromi Saito" userId="9dbaeb15aef5181a" providerId="Windows Live" clId="Web-{C5E1E13A-0A59-4315-BAAE-201571D0B954}" dt="2021-12-01T05:28:43.338" v="1144" actId="20577"/>
        <pc:sldMkLst>
          <pc:docMk/>
          <pc:sldMk cId="0" sldId="256"/>
        </pc:sldMkLst>
        <pc:spChg chg="mod">
          <ac:chgData name="Hiromi Saito" userId="9dbaeb15aef5181a" providerId="Windows Live" clId="Web-{C5E1E13A-0A59-4315-BAAE-201571D0B954}" dt="2021-12-01T05:16:25.429" v="307" actId="20577"/>
          <ac:spMkLst>
            <pc:docMk/>
            <pc:sldMk cId="0" sldId="256"/>
            <ac:spMk id="11" creationId="{CFF90CCA-8884-46D4-A68B-DFE8950A3FAF}"/>
          </ac:spMkLst>
        </pc:spChg>
        <pc:spChg chg="mod">
          <ac:chgData name="Hiromi Saito" userId="9dbaeb15aef5181a" providerId="Windows Live" clId="Web-{C5E1E13A-0A59-4315-BAAE-201571D0B954}" dt="2021-12-01T05:28:43.338" v="1144" actId="20577"/>
          <ac:spMkLst>
            <pc:docMk/>
            <pc:sldMk cId="0" sldId="256"/>
            <ac:spMk id="23" creationId="{541051AE-69EF-42DD-BDEA-F627CDC7DB2A}"/>
          </ac:spMkLst>
        </pc:spChg>
        <pc:spChg chg="add">
          <ac:chgData name="Hiromi Saito" userId="9dbaeb15aef5181a" providerId="Windows Live" clId="Web-{C5E1E13A-0A59-4315-BAAE-201571D0B954}" dt="2021-12-01T05:09:04.448" v="171"/>
          <ac:spMkLst>
            <pc:docMk/>
            <pc:sldMk cId="0" sldId="256"/>
            <ac:spMk id="28" creationId="{8EC55C8C-F2F9-427B-9652-41935F4F440D}"/>
          </ac:spMkLst>
        </pc:spChg>
        <pc:spChg chg="add mod">
          <ac:chgData name="Hiromi Saito" userId="9dbaeb15aef5181a" providerId="Windows Live" clId="Web-{C5E1E13A-0A59-4315-BAAE-201571D0B954}" dt="2021-12-01T05:09:17.574" v="174" actId="1076"/>
          <ac:spMkLst>
            <pc:docMk/>
            <pc:sldMk cId="0" sldId="256"/>
            <ac:spMk id="29" creationId="{9B8DE886-C86A-4052-BF95-3FD1CE9E5360}"/>
          </ac:spMkLst>
        </pc:spChg>
        <pc:spChg chg="add mod">
          <ac:chgData name="Hiromi Saito" userId="9dbaeb15aef5181a" providerId="Windows Live" clId="Web-{C5E1E13A-0A59-4315-BAAE-201571D0B954}" dt="2021-12-01T05:13:15.892" v="301" actId="14100"/>
          <ac:spMkLst>
            <pc:docMk/>
            <pc:sldMk cId="0" sldId="256"/>
            <ac:spMk id="31" creationId="{8E55F676-010E-44BA-B422-BF03C22D3C1B}"/>
          </ac:spMkLst>
        </pc:spChg>
        <pc:picChg chg="add del mod">
          <ac:chgData name="Hiromi Saito" userId="9dbaeb15aef5181a" providerId="Windows Live" clId="Web-{C5E1E13A-0A59-4315-BAAE-201571D0B954}" dt="2021-12-01T05:05:44.584" v="150"/>
          <ac:picMkLst>
            <pc:docMk/>
            <pc:sldMk cId="0" sldId="256"/>
            <ac:picMk id="25" creationId="{6D4A1E91-8418-459E-9093-B287A971437F}"/>
          </ac:picMkLst>
        </pc:picChg>
        <pc:picChg chg="add mod">
          <ac:chgData name="Hiromi Saito" userId="9dbaeb15aef5181a" providerId="Windows Live" clId="Web-{C5E1E13A-0A59-4315-BAAE-201571D0B954}" dt="2021-12-01T05:11:42.296" v="186" actId="14100"/>
          <ac:picMkLst>
            <pc:docMk/>
            <pc:sldMk cId="0" sldId="256"/>
            <ac:picMk id="26" creationId="{C184619C-F726-444F-A443-9A09E050099C}"/>
          </ac:picMkLst>
        </pc:picChg>
        <pc:picChg chg="add del mod">
          <ac:chgData name="Hiromi Saito" userId="9dbaeb15aef5181a" providerId="Windows Live" clId="Web-{C5E1E13A-0A59-4315-BAAE-201571D0B954}" dt="2021-12-01T05:09:48.153" v="175"/>
          <ac:picMkLst>
            <pc:docMk/>
            <pc:sldMk cId="0" sldId="256"/>
            <ac:picMk id="27" creationId="{2B109F05-7B87-4A8E-9EB7-3C8F0A90540C}"/>
          </ac:picMkLst>
        </pc:picChg>
        <pc:picChg chg="mod">
          <ac:chgData name="Hiromi Saito" userId="9dbaeb15aef5181a" providerId="Windows Live" clId="Web-{C5E1E13A-0A59-4315-BAAE-201571D0B954}" dt="2021-12-01T05:13:19.674" v="302" actId="1076"/>
          <ac:picMkLst>
            <pc:docMk/>
            <pc:sldMk cId="0" sldId="256"/>
            <ac:picMk id="30" creationId="{63AC9849-BE21-4A14-9F2E-C56955046BAE}"/>
          </ac:picMkLst>
        </pc:picChg>
      </pc:sldChg>
    </pc:docChg>
  </pc:docChgLst>
  <pc:docChgLst>
    <pc:chgData name="Andrew Tran" userId="ef73c9283f087a7e" providerId="Windows Live" clId="Web-{BC44795B-DA10-4A3E-918C-7123DDDD9900}"/>
    <pc:docChg chg="modSld">
      <pc:chgData name="Andrew Tran" userId="ef73c9283f087a7e" providerId="Windows Live" clId="Web-{BC44795B-DA10-4A3E-918C-7123DDDD9900}" dt="2021-11-30T06:13:30.483" v="794" actId="20577"/>
      <pc:docMkLst>
        <pc:docMk/>
      </pc:docMkLst>
      <pc:sldChg chg="addSp delSp modSp">
        <pc:chgData name="Andrew Tran" userId="ef73c9283f087a7e" providerId="Windows Live" clId="Web-{BC44795B-DA10-4A3E-918C-7123DDDD9900}" dt="2021-11-30T06:13:30.483" v="794" actId="20577"/>
        <pc:sldMkLst>
          <pc:docMk/>
          <pc:sldMk cId="0" sldId="256"/>
        </pc:sldMkLst>
        <pc:spChg chg="add mod">
          <ac:chgData name="Andrew Tran" userId="ef73c9283f087a7e" providerId="Windows Live" clId="Web-{BC44795B-DA10-4A3E-918C-7123DDDD9900}" dt="2021-11-30T04:14:21.194" v="1" actId="1076"/>
          <ac:spMkLst>
            <pc:docMk/>
            <pc:sldMk cId="0" sldId="256"/>
            <ac:spMk id="5" creationId="{F134D198-74CA-4DB9-9BA9-302135B258EA}"/>
          </ac:spMkLst>
        </pc:spChg>
        <pc:spChg chg="add mod">
          <ac:chgData name="Andrew Tran" userId="ef73c9283f087a7e" providerId="Windows Live" clId="Web-{BC44795B-DA10-4A3E-918C-7123DDDD9900}" dt="2021-11-30T04:14:56.632" v="21" actId="20577"/>
          <ac:spMkLst>
            <pc:docMk/>
            <pc:sldMk cId="0" sldId="256"/>
            <ac:spMk id="6" creationId="{871FB6F3-1FE0-444D-AD3B-3DC33FB60777}"/>
          </ac:spMkLst>
        </pc:spChg>
        <pc:spChg chg="add mod">
          <ac:chgData name="Andrew Tran" userId="ef73c9283f087a7e" providerId="Windows Live" clId="Web-{BC44795B-DA10-4A3E-918C-7123DDDD9900}" dt="2021-11-30T04:32:56.792" v="266" actId="20577"/>
          <ac:spMkLst>
            <pc:docMk/>
            <pc:sldMk cId="0" sldId="256"/>
            <ac:spMk id="7" creationId="{87091601-377B-4147-9903-4058A3E81A8D}"/>
          </ac:spMkLst>
        </pc:spChg>
        <pc:spChg chg="add mod">
          <ac:chgData name="Andrew Tran" userId="ef73c9283f087a7e" providerId="Windows Live" clId="Web-{BC44795B-DA10-4A3E-918C-7123DDDD9900}" dt="2021-11-30T04:51:23.562" v="454" actId="1076"/>
          <ac:spMkLst>
            <pc:docMk/>
            <pc:sldMk cId="0" sldId="256"/>
            <ac:spMk id="8" creationId="{C43560E4-71CF-49B9-A967-2F1F297780DF}"/>
          </ac:spMkLst>
        </pc:spChg>
        <pc:spChg chg="add mod">
          <ac:chgData name="Andrew Tran" userId="ef73c9283f087a7e" providerId="Windows Live" clId="Web-{BC44795B-DA10-4A3E-918C-7123DDDD9900}" dt="2021-11-30T04:52:12.828" v="480" actId="1076"/>
          <ac:spMkLst>
            <pc:docMk/>
            <pc:sldMk cId="0" sldId="256"/>
            <ac:spMk id="9" creationId="{45EF92A2-458E-4776-A247-89577817D3EA}"/>
          </ac:spMkLst>
        </pc:spChg>
        <pc:spChg chg="add mod">
          <ac:chgData name="Andrew Tran" userId="ef73c9283f087a7e" providerId="Windows Live" clId="Web-{BC44795B-DA10-4A3E-918C-7123DDDD9900}" dt="2021-11-30T06:13:25.607" v="793" actId="20577"/>
          <ac:spMkLst>
            <pc:docMk/>
            <pc:sldMk cId="0" sldId="256"/>
            <ac:spMk id="14" creationId="{C3D24BE5-C17A-4D19-A021-F6369A021A44}"/>
          </ac:spMkLst>
        </pc:spChg>
        <pc:spChg chg="add mod">
          <ac:chgData name="Andrew Tran" userId="ef73c9283f087a7e" providerId="Windows Live" clId="Web-{BC44795B-DA10-4A3E-918C-7123DDDD9900}" dt="2021-11-30T05:58:44.917" v="746" actId="1076"/>
          <ac:spMkLst>
            <pc:docMk/>
            <pc:sldMk cId="0" sldId="256"/>
            <ac:spMk id="15" creationId="{A2A4BA93-FDC0-4EE4-ACD2-A9B005EC48D3}"/>
          </ac:spMkLst>
        </pc:spChg>
        <pc:spChg chg="add mod">
          <ac:chgData name="Andrew Tran" userId="ef73c9283f087a7e" providerId="Windows Live" clId="Web-{BC44795B-DA10-4A3E-918C-7123DDDD9900}" dt="2021-11-30T06:13:30.483" v="794" actId="20577"/>
          <ac:spMkLst>
            <pc:docMk/>
            <pc:sldMk cId="0" sldId="256"/>
            <ac:spMk id="18" creationId="{EB9DF0D1-6DCF-40CA-B938-5F281E94CF6B}"/>
          </ac:spMkLst>
        </pc:spChg>
        <pc:spChg chg="mod">
          <ac:chgData name="Andrew Tran" userId="ef73c9283f087a7e" providerId="Windows Live" clId="Web-{BC44795B-DA10-4A3E-918C-7123DDDD9900}" dt="2021-11-30T04:52:58.235" v="486" actId="1076"/>
          <ac:spMkLst>
            <pc:docMk/>
            <pc:sldMk cId="0" sldId="256"/>
            <ac:spMk id="4113" creationId="{00000000-0000-0000-0000-000000000000}"/>
          </ac:spMkLst>
        </pc:spChg>
        <pc:picChg chg="add mod">
          <ac:chgData name="Andrew Tran" userId="ef73c9283f087a7e" providerId="Windows Live" clId="Web-{BC44795B-DA10-4A3E-918C-7123DDDD9900}" dt="2021-11-30T04:33:12.152" v="273" actId="14100"/>
          <ac:picMkLst>
            <pc:docMk/>
            <pc:sldMk cId="0" sldId="256"/>
            <ac:picMk id="4" creationId="{9270AF38-5DCD-467A-A542-7F167CA14581}"/>
          </ac:picMkLst>
        </pc:picChg>
        <pc:picChg chg="add del mod">
          <ac:chgData name="Andrew Tran" userId="ef73c9283f087a7e" providerId="Windows Live" clId="Web-{BC44795B-DA10-4A3E-918C-7123DDDD9900}" dt="2021-11-30T04:56:12.270" v="496"/>
          <ac:picMkLst>
            <pc:docMk/>
            <pc:sldMk cId="0" sldId="256"/>
            <ac:picMk id="10" creationId="{A2DFE7E5-CBF6-4AE3-9AB9-0508FCBFB903}"/>
          </ac:picMkLst>
        </pc:picChg>
        <pc:picChg chg="add del mod">
          <ac:chgData name="Andrew Tran" userId="ef73c9283f087a7e" providerId="Windows Live" clId="Web-{BC44795B-DA10-4A3E-918C-7123DDDD9900}" dt="2021-11-30T06:11:36.887" v="749"/>
          <ac:picMkLst>
            <pc:docMk/>
            <pc:sldMk cId="0" sldId="256"/>
            <ac:picMk id="10" creationId="{E31D9040-E03E-4AF6-93B0-C1D2410C1487}"/>
          </ac:picMkLst>
        </pc:picChg>
        <pc:picChg chg="add del mod">
          <ac:chgData name="Andrew Tran" userId="ef73c9283f087a7e" providerId="Windows Live" clId="Web-{BC44795B-DA10-4A3E-918C-7123DDDD9900}" dt="2021-11-30T04:56:41.474" v="498"/>
          <ac:picMkLst>
            <pc:docMk/>
            <pc:sldMk cId="0" sldId="256"/>
            <ac:picMk id="11" creationId="{214A3194-E182-490C-8AEE-334CBA17A7F0}"/>
          </ac:picMkLst>
        </pc:picChg>
        <pc:picChg chg="add mod">
          <ac:chgData name="Andrew Tran" userId="ef73c9283f087a7e" providerId="Windows Live" clId="Web-{BC44795B-DA10-4A3E-918C-7123DDDD9900}" dt="2021-11-30T06:12:12.090" v="755" actId="14100"/>
          <ac:picMkLst>
            <pc:docMk/>
            <pc:sldMk cId="0" sldId="256"/>
            <ac:picMk id="11" creationId="{5A516B3A-F762-4E1C-B9FC-90ADAC2D1C85}"/>
          </ac:picMkLst>
        </pc:picChg>
        <pc:picChg chg="add mod">
          <ac:chgData name="Andrew Tran" userId="ef73c9283f087a7e" providerId="Windows Live" clId="Web-{BC44795B-DA10-4A3E-918C-7123DDDD9900}" dt="2021-11-30T05:58:36.714" v="745" actId="1076"/>
          <ac:picMkLst>
            <pc:docMk/>
            <pc:sldMk cId="0" sldId="256"/>
            <ac:picMk id="12" creationId="{48BD95A9-9485-4513-9DA0-410D9ABB6624}"/>
          </ac:picMkLst>
        </pc:picChg>
        <pc:picChg chg="add del mod">
          <ac:chgData name="Andrew Tran" userId="ef73c9283f087a7e" providerId="Windows Live" clId="Web-{BC44795B-DA10-4A3E-918C-7123DDDD9900}" dt="2021-11-30T05:53:39.443" v="729"/>
          <ac:picMkLst>
            <pc:docMk/>
            <pc:sldMk cId="0" sldId="256"/>
            <ac:picMk id="13" creationId="{DE5EDEE8-BDE6-496C-B6B8-175608FCC72E}"/>
          </ac:picMkLst>
        </pc:picChg>
        <pc:picChg chg="add mod">
          <ac:chgData name="Andrew Tran" userId="ef73c9283f087a7e" providerId="Windows Live" clId="Web-{BC44795B-DA10-4A3E-918C-7123DDDD9900}" dt="2021-11-30T06:12:34.607" v="761" actId="14100"/>
          <ac:picMkLst>
            <pc:docMk/>
            <pc:sldMk cId="0" sldId="256"/>
            <ac:picMk id="13" creationId="{FC2B394F-668D-4EC1-AF0D-4019E080D274}"/>
          </ac:picMkLst>
        </pc:picChg>
        <pc:picChg chg="add mod">
          <ac:chgData name="Andrew Tran" userId="ef73c9283f087a7e" providerId="Windows Live" clId="Web-{BC44795B-DA10-4A3E-918C-7123DDDD9900}" dt="2021-11-30T05:58:28.385" v="743" actId="1076"/>
          <ac:picMkLst>
            <pc:docMk/>
            <pc:sldMk cId="0" sldId="256"/>
            <ac:picMk id="16" creationId="{24C74995-BD25-4416-A143-ADEBE0BCD39A}"/>
          </ac:picMkLst>
        </pc:picChg>
      </pc:sldChg>
    </pc:docChg>
  </pc:docChgLst>
  <pc:docChgLst>
    <pc:chgData name="Hiromi Saito" userId="9dbaeb15aef5181a" providerId="Windows Live" clId="Web-{D32185FB-1968-408B-978E-41C8AF4FDF6B}"/>
    <pc:docChg chg="modSld">
      <pc:chgData name="Hiromi Saito" userId="9dbaeb15aef5181a" providerId="Windows Live" clId="Web-{D32185FB-1968-408B-978E-41C8AF4FDF6B}" dt="2021-12-01T04:52:44.794" v="820" actId="20577"/>
      <pc:docMkLst>
        <pc:docMk/>
      </pc:docMkLst>
      <pc:sldChg chg="addSp modSp">
        <pc:chgData name="Hiromi Saito" userId="9dbaeb15aef5181a" providerId="Windows Live" clId="Web-{D32185FB-1968-408B-978E-41C8AF4FDF6B}" dt="2021-12-01T04:52:44.794" v="820" actId="20577"/>
        <pc:sldMkLst>
          <pc:docMk/>
          <pc:sldMk cId="0" sldId="256"/>
        </pc:sldMkLst>
        <pc:spChg chg="add mod">
          <ac:chgData name="Hiromi Saito" userId="9dbaeb15aef5181a" providerId="Windows Live" clId="Web-{D32185FB-1968-408B-978E-41C8AF4FDF6B}" dt="2021-12-01T04:52:44.794" v="820" actId="20577"/>
          <ac:spMkLst>
            <pc:docMk/>
            <pc:sldMk cId="0" sldId="256"/>
            <ac:spMk id="11" creationId="{CFF90CCA-8884-46D4-A68B-DFE8950A3FAF}"/>
          </ac:spMkLst>
        </pc:spChg>
        <pc:spChg chg="mod">
          <ac:chgData name="Hiromi Saito" userId="9dbaeb15aef5181a" providerId="Windows Live" clId="Web-{D32185FB-1968-408B-978E-41C8AF4FDF6B}" dt="2021-12-01T04:46:02.331" v="5" actId="20577"/>
          <ac:spMkLst>
            <pc:docMk/>
            <pc:sldMk cId="0" sldId="256"/>
            <ac:spMk id="15" creationId="{A2A4BA93-FDC0-4EE4-ACD2-A9B005EC48D3}"/>
          </ac:spMkLst>
        </pc:spChg>
      </pc:sldChg>
    </pc:docChg>
  </pc:docChgLst>
  <pc:docChgLst>
    <pc:chgData name="Jonathan Austin" userId="d7c53c1a6ddb8059" providerId="LiveId" clId="{00566D43-B99F-47B3-A938-5391C2A34FB1}"/>
    <pc:docChg chg="undo custSel modSld">
      <pc:chgData name="Jonathan Austin" userId="d7c53c1a6ddb8059" providerId="LiveId" clId="{00566D43-B99F-47B3-A938-5391C2A34FB1}" dt="2021-12-01T05:26:33.389" v="2820" actId="1076"/>
      <pc:docMkLst>
        <pc:docMk/>
      </pc:docMkLst>
      <pc:sldChg chg="addSp delSp modSp mod">
        <pc:chgData name="Jonathan Austin" userId="d7c53c1a6ddb8059" providerId="LiveId" clId="{00566D43-B99F-47B3-A938-5391C2A34FB1}" dt="2021-12-01T05:26:33.389" v="2820" actId="1076"/>
        <pc:sldMkLst>
          <pc:docMk/>
          <pc:sldMk cId="0" sldId="256"/>
        </pc:sldMkLst>
        <pc:spChg chg="mod">
          <ac:chgData name="Jonathan Austin" userId="d7c53c1a6ddb8059" providerId="LiveId" clId="{00566D43-B99F-47B3-A938-5391C2A34FB1}" dt="2021-11-29T03:13:20.576" v="94" actId="1076"/>
          <ac:spMkLst>
            <pc:docMk/>
            <pc:sldMk cId="0" sldId="256"/>
            <ac:spMk id="2" creationId="{00000000-0000-0000-0000-000000000000}"/>
          </ac:spMkLst>
        </pc:spChg>
        <pc:spChg chg="del">
          <ac:chgData name="Jonathan Austin" userId="d7c53c1a6ddb8059" providerId="LiveId" clId="{00566D43-B99F-47B3-A938-5391C2A34FB1}" dt="2021-11-30T04:05:50.573" v="98" actId="478"/>
          <ac:spMkLst>
            <pc:docMk/>
            <pc:sldMk cId="0" sldId="256"/>
            <ac:spMk id="4" creationId="{8ED464AA-BD12-43A2-9DE3-867AB8CAB9D7}"/>
          </ac:spMkLst>
        </pc:spChg>
        <pc:spChg chg="del mod">
          <ac:chgData name="Jonathan Austin" userId="d7c53c1a6ddb8059" providerId="LiveId" clId="{00566D43-B99F-47B3-A938-5391C2A34FB1}" dt="2021-11-30T04:14:21.578" v="108" actId="478"/>
          <ac:spMkLst>
            <pc:docMk/>
            <pc:sldMk cId="0" sldId="256"/>
            <ac:spMk id="4" creationId="{C563A0CC-9D14-4A22-9E16-8822416CE51E}"/>
          </ac:spMkLst>
        </pc:spChg>
        <pc:spChg chg="add del mod">
          <ac:chgData name="Jonathan Austin" userId="d7c53c1a6ddb8059" providerId="LiveId" clId="{00566D43-B99F-47B3-A938-5391C2A34FB1}" dt="2021-11-30T04:05:50.575" v="100"/>
          <ac:spMkLst>
            <pc:docMk/>
            <pc:sldMk cId="0" sldId="256"/>
            <ac:spMk id="5" creationId="{CBAA7D84-DD4A-473A-8488-5D9112B8D519}"/>
          </ac:spMkLst>
        </pc:spChg>
        <pc:spChg chg="mod">
          <ac:chgData name="Jonathan Austin" userId="d7c53c1a6ddb8059" providerId="LiveId" clId="{00566D43-B99F-47B3-A938-5391C2A34FB1}" dt="2021-12-01T05:04:04.071" v="2053" actId="1076"/>
          <ac:spMkLst>
            <pc:docMk/>
            <pc:sldMk cId="0" sldId="256"/>
            <ac:spMk id="5" creationId="{F134D198-74CA-4DB9-9BA9-302135B258EA}"/>
          </ac:spMkLst>
        </pc:spChg>
        <pc:spChg chg="mod">
          <ac:chgData name="Jonathan Austin" userId="d7c53c1a6ddb8059" providerId="LiveId" clId="{00566D43-B99F-47B3-A938-5391C2A34FB1}" dt="2021-12-01T04:35:07.210" v="1325" actId="1076"/>
          <ac:spMkLst>
            <pc:docMk/>
            <pc:sldMk cId="0" sldId="256"/>
            <ac:spMk id="8" creationId="{C43560E4-71CF-49B9-A967-2F1F297780DF}"/>
          </ac:spMkLst>
        </pc:spChg>
        <pc:spChg chg="mod">
          <ac:chgData name="Jonathan Austin" userId="d7c53c1a6ddb8059" providerId="LiveId" clId="{00566D43-B99F-47B3-A938-5391C2A34FB1}" dt="2021-12-01T04:35:02.242" v="1324" actId="1076"/>
          <ac:spMkLst>
            <pc:docMk/>
            <pc:sldMk cId="0" sldId="256"/>
            <ac:spMk id="9" creationId="{45EF92A2-458E-4776-A247-89577817D3EA}"/>
          </ac:spMkLst>
        </pc:spChg>
        <pc:spChg chg="mod">
          <ac:chgData name="Jonathan Austin" userId="d7c53c1a6ddb8059" providerId="LiveId" clId="{00566D43-B99F-47B3-A938-5391C2A34FB1}" dt="2021-12-01T05:15:54.587" v="2415" actId="1076"/>
          <ac:spMkLst>
            <pc:docMk/>
            <pc:sldMk cId="0" sldId="256"/>
            <ac:spMk id="11" creationId="{CFF90CCA-8884-46D4-A68B-DFE8950A3FAF}"/>
          </ac:spMkLst>
        </pc:spChg>
        <pc:spChg chg="mod">
          <ac:chgData name="Jonathan Austin" userId="d7c53c1a6ddb8059" providerId="LiveId" clId="{00566D43-B99F-47B3-A938-5391C2A34FB1}" dt="2021-11-30T05:59:31.799" v="988" actId="1076"/>
          <ac:spMkLst>
            <pc:docMk/>
            <pc:sldMk cId="0" sldId="256"/>
            <ac:spMk id="14" creationId="{C3D24BE5-C17A-4D19-A021-F6369A021A44}"/>
          </ac:spMkLst>
        </pc:spChg>
        <pc:spChg chg="mod">
          <ac:chgData name="Jonathan Austin" userId="d7c53c1a6ddb8059" providerId="LiveId" clId="{00566D43-B99F-47B3-A938-5391C2A34FB1}" dt="2021-12-01T05:05:10.606" v="2080" actId="1076"/>
          <ac:spMkLst>
            <pc:docMk/>
            <pc:sldMk cId="0" sldId="256"/>
            <ac:spMk id="15" creationId="{A2A4BA93-FDC0-4EE4-ACD2-A9B005EC48D3}"/>
          </ac:spMkLst>
        </pc:spChg>
        <pc:spChg chg="mod">
          <ac:chgData name="Jonathan Austin" userId="d7c53c1a6ddb8059" providerId="LiveId" clId="{00566D43-B99F-47B3-A938-5391C2A34FB1}" dt="2021-12-01T05:09:30.223" v="2312" actId="20577"/>
          <ac:spMkLst>
            <pc:docMk/>
            <pc:sldMk cId="0" sldId="256"/>
            <ac:spMk id="18" creationId="{EB9DF0D1-6DCF-40CA-B938-5F281E94CF6B}"/>
          </ac:spMkLst>
        </pc:spChg>
        <pc:spChg chg="del mod">
          <ac:chgData name="Jonathan Austin" userId="d7c53c1a6ddb8059" providerId="LiveId" clId="{00566D43-B99F-47B3-A938-5391C2A34FB1}" dt="2021-12-01T05:15:44.982" v="2413" actId="478"/>
          <ac:spMkLst>
            <pc:docMk/>
            <pc:sldMk cId="0" sldId="256"/>
            <ac:spMk id="20" creationId="{47A565F3-9F0C-4946-87EE-3D5329A6963C}"/>
          </ac:spMkLst>
        </pc:spChg>
        <pc:spChg chg="add mod">
          <ac:chgData name="Jonathan Austin" userId="d7c53c1a6ddb8059" providerId="LiveId" clId="{00566D43-B99F-47B3-A938-5391C2A34FB1}" dt="2021-12-01T05:26:25.295" v="2818" actId="1076"/>
          <ac:spMkLst>
            <pc:docMk/>
            <pc:sldMk cId="0" sldId="256"/>
            <ac:spMk id="21" creationId="{07B24FF0-7B7E-4044-AFF6-91C60895F5A0}"/>
          </ac:spMkLst>
        </pc:spChg>
        <pc:spChg chg="mod">
          <ac:chgData name="Jonathan Austin" userId="d7c53c1a6ddb8059" providerId="LiveId" clId="{00566D43-B99F-47B3-A938-5391C2A34FB1}" dt="2021-12-01T05:26:33.389" v="2820" actId="1076"/>
          <ac:spMkLst>
            <pc:docMk/>
            <pc:sldMk cId="0" sldId="256"/>
            <ac:spMk id="23" creationId="{541051AE-69EF-42DD-BDEA-F627CDC7DB2A}"/>
          </ac:spMkLst>
        </pc:spChg>
        <pc:spChg chg="mod">
          <ac:chgData name="Jonathan Austin" userId="d7c53c1a6ddb8059" providerId="LiveId" clId="{00566D43-B99F-47B3-A938-5391C2A34FB1}" dt="2021-12-01T05:15:49.936" v="2414" actId="1076"/>
          <ac:spMkLst>
            <pc:docMk/>
            <pc:sldMk cId="0" sldId="256"/>
            <ac:spMk id="31" creationId="{8E55F676-010E-44BA-B422-BF03C22D3C1B}"/>
          </ac:spMkLst>
        </pc:spChg>
        <pc:spChg chg="add mod">
          <ac:chgData name="Jonathan Austin" userId="d7c53c1a6ddb8059" providerId="LiveId" clId="{00566D43-B99F-47B3-A938-5391C2A34FB1}" dt="2021-12-01T04:36:08.163" v="1353" actId="1076"/>
          <ac:spMkLst>
            <pc:docMk/>
            <pc:sldMk cId="0" sldId="256"/>
            <ac:spMk id="36" creationId="{CE1BBB06-2F03-4509-9021-D189A25BBE04}"/>
          </ac:spMkLst>
        </pc:spChg>
        <pc:spChg chg="add del mod">
          <ac:chgData name="Jonathan Austin" userId="d7c53c1a6ddb8059" providerId="LiveId" clId="{00566D43-B99F-47B3-A938-5391C2A34FB1}" dt="2021-12-01T05:10:40.072" v="2346" actId="20577"/>
          <ac:spMkLst>
            <pc:docMk/>
            <pc:sldMk cId="0" sldId="256"/>
            <ac:spMk id="37" creationId="{2D9075B0-CE36-4E0D-BF6F-F8F2371A9528}"/>
          </ac:spMkLst>
        </pc:spChg>
        <pc:spChg chg="mod">
          <ac:chgData name="Jonathan Austin" userId="d7c53c1a6ddb8059" providerId="LiveId" clId="{00566D43-B99F-47B3-A938-5391C2A34FB1}" dt="2021-11-29T03:10:51.179" v="70" actId="20577"/>
          <ac:spMkLst>
            <pc:docMk/>
            <pc:sldMk cId="0" sldId="256"/>
            <ac:spMk id="42" creationId="{9C5BEEB0-D285-4D5A-A4AA-D79BCD39FAD9}"/>
          </ac:spMkLst>
        </pc:spChg>
        <pc:spChg chg="mod">
          <ac:chgData name="Jonathan Austin" userId="d7c53c1a6ddb8059" providerId="LiveId" clId="{00566D43-B99F-47B3-A938-5391C2A34FB1}" dt="2021-11-29T03:11:10.638" v="89" actId="20577"/>
          <ac:spMkLst>
            <pc:docMk/>
            <pc:sldMk cId="0" sldId="256"/>
            <ac:spMk id="43" creationId="{9C5BEEB0-D285-4D5A-A4AA-D79BCD39FAD9}"/>
          </ac:spMkLst>
        </pc:spChg>
        <pc:spChg chg="add mod">
          <ac:chgData name="Jonathan Austin" userId="d7c53c1a6ddb8059" providerId="LiveId" clId="{00566D43-B99F-47B3-A938-5391C2A34FB1}" dt="2021-12-01T04:35:25.076" v="1328" actId="1076"/>
          <ac:spMkLst>
            <pc:docMk/>
            <pc:sldMk cId="0" sldId="256"/>
            <ac:spMk id="44" creationId="{C468E0C0-3B63-4893-AC02-79E2028E801E}"/>
          </ac:spMkLst>
        </pc:spChg>
        <pc:spChg chg="add del mod">
          <ac:chgData name="Jonathan Austin" userId="d7c53c1a6ddb8059" providerId="LiveId" clId="{00566D43-B99F-47B3-A938-5391C2A34FB1}" dt="2021-12-01T05:11:37.782" v="2363" actId="1076"/>
          <ac:spMkLst>
            <pc:docMk/>
            <pc:sldMk cId="0" sldId="256"/>
            <ac:spMk id="45" creationId="{0363F5B3-26B1-4DDB-A3D3-59DE7BF7A3FE}"/>
          </ac:spMkLst>
        </pc:spChg>
        <pc:spChg chg="add del mod">
          <ac:chgData name="Jonathan Austin" userId="d7c53c1a6ddb8059" providerId="LiveId" clId="{00566D43-B99F-47B3-A938-5391C2A34FB1}" dt="2021-12-01T05:06:03.641" v="2089" actId="478"/>
          <ac:spMkLst>
            <pc:docMk/>
            <pc:sldMk cId="0" sldId="256"/>
            <ac:spMk id="49" creationId="{72678654-C47A-4432-ABF1-F6DBDF6BE15F}"/>
          </ac:spMkLst>
        </pc:spChg>
        <pc:spChg chg="add del mod">
          <ac:chgData name="Jonathan Austin" userId="d7c53c1a6ddb8059" providerId="LiveId" clId="{00566D43-B99F-47B3-A938-5391C2A34FB1}" dt="2021-12-01T04:25:35.006" v="1229" actId="478"/>
          <ac:spMkLst>
            <pc:docMk/>
            <pc:sldMk cId="0" sldId="256"/>
            <ac:spMk id="50" creationId="{B7CF33BB-442D-4B9B-9824-FC1029B8B125}"/>
          </ac:spMkLst>
        </pc:spChg>
        <pc:spChg chg="add mod">
          <ac:chgData name="Jonathan Austin" userId="d7c53c1a6ddb8059" providerId="LiveId" clId="{00566D43-B99F-47B3-A938-5391C2A34FB1}" dt="2021-12-01T04:35:44.250" v="1350" actId="1076"/>
          <ac:spMkLst>
            <pc:docMk/>
            <pc:sldMk cId="0" sldId="256"/>
            <ac:spMk id="51" creationId="{A66FD698-F401-4221-B457-4750E73BAFC5}"/>
          </ac:spMkLst>
        </pc:spChg>
        <pc:spChg chg="add del">
          <ac:chgData name="Jonathan Austin" userId="d7c53c1a6ddb8059" providerId="LiveId" clId="{00566D43-B99F-47B3-A938-5391C2A34FB1}" dt="2021-11-30T06:16:43.008" v="1119" actId="22"/>
          <ac:spMkLst>
            <pc:docMk/>
            <pc:sldMk cId="0" sldId="256"/>
            <ac:spMk id="52" creationId="{0C721D82-3ABC-4051-804E-445FA4456A64}"/>
          </ac:spMkLst>
        </pc:spChg>
        <pc:spChg chg="add mod">
          <ac:chgData name="Jonathan Austin" userId="d7c53c1a6ddb8059" providerId="LiveId" clId="{00566D43-B99F-47B3-A938-5391C2A34FB1}" dt="2021-12-01T05:09:24.718" v="2308" actId="20577"/>
          <ac:spMkLst>
            <pc:docMk/>
            <pc:sldMk cId="0" sldId="256"/>
            <ac:spMk id="52" creationId="{A4C50BC5-60CA-41CA-8D48-660D847F2B4F}"/>
          </ac:spMkLst>
        </pc:spChg>
        <pc:spChg chg="add mod">
          <ac:chgData name="Jonathan Austin" userId="d7c53c1a6ddb8059" providerId="LiveId" clId="{00566D43-B99F-47B3-A938-5391C2A34FB1}" dt="2021-12-01T04:35:34.914" v="1348" actId="20577"/>
          <ac:spMkLst>
            <pc:docMk/>
            <pc:sldMk cId="0" sldId="256"/>
            <ac:spMk id="53" creationId="{4DC0435C-7BCA-4A7C-BEB9-28A32431F7F1}"/>
          </ac:spMkLst>
        </pc:spChg>
        <pc:spChg chg="add del">
          <ac:chgData name="Jonathan Austin" userId="d7c53c1a6ddb8059" providerId="LiveId" clId="{00566D43-B99F-47B3-A938-5391C2A34FB1}" dt="2021-11-30T06:16:56.353" v="1121" actId="478"/>
          <ac:spMkLst>
            <pc:docMk/>
            <pc:sldMk cId="0" sldId="256"/>
            <ac:spMk id="54" creationId="{BEF0651D-6DE6-4A96-8A49-E1696E980E1C}"/>
          </ac:spMkLst>
        </pc:spChg>
        <pc:spChg chg="add mod">
          <ac:chgData name="Jonathan Austin" userId="d7c53c1a6ddb8059" providerId="LiveId" clId="{00566D43-B99F-47B3-A938-5391C2A34FB1}" dt="2021-12-01T05:12:00.047" v="2369" actId="20577"/>
          <ac:spMkLst>
            <pc:docMk/>
            <pc:sldMk cId="0" sldId="256"/>
            <ac:spMk id="56" creationId="{A50A4A11-4090-4CCC-A67E-4AC28D701B24}"/>
          </ac:spMkLst>
        </pc:spChg>
        <pc:spChg chg="add mod">
          <ac:chgData name="Jonathan Austin" userId="d7c53c1a6ddb8059" providerId="LiveId" clId="{00566D43-B99F-47B3-A938-5391C2A34FB1}" dt="2021-12-01T05:12:05.822" v="2375" actId="20577"/>
          <ac:spMkLst>
            <pc:docMk/>
            <pc:sldMk cId="0" sldId="256"/>
            <ac:spMk id="57" creationId="{2D00404B-6F1B-48AA-92E3-919A63CF029D}"/>
          </ac:spMkLst>
        </pc:spChg>
        <pc:spChg chg="del mod">
          <ac:chgData name="Jonathan Austin" userId="d7c53c1a6ddb8059" providerId="LiveId" clId="{00566D43-B99F-47B3-A938-5391C2A34FB1}" dt="2021-11-29T02:59:58.244" v="17"/>
          <ac:spMkLst>
            <pc:docMk/>
            <pc:sldMk cId="0" sldId="256"/>
            <ac:spMk id="58" creationId="{00000000-0000-0000-0000-000000000000}"/>
          </ac:spMkLst>
        </pc:spChg>
        <pc:spChg chg="add mod">
          <ac:chgData name="Jonathan Austin" userId="d7c53c1a6ddb8059" providerId="LiveId" clId="{00566D43-B99F-47B3-A938-5391C2A34FB1}" dt="2021-12-01T05:10:21.558" v="2334" actId="20577"/>
          <ac:spMkLst>
            <pc:docMk/>
            <pc:sldMk cId="0" sldId="256"/>
            <ac:spMk id="58" creationId="{FD65143A-8C54-41BB-AF4B-DB219B9D6657}"/>
          </ac:spMkLst>
        </pc:spChg>
        <pc:spChg chg="add mod">
          <ac:chgData name="Jonathan Austin" userId="d7c53c1a6ddb8059" providerId="LiveId" clId="{00566D43-B99F-47B3-A938-5391C2A34FB1}" dt="2021-12-01T05:12:07.823" v="2378" actId="20577"/>
          <ac:spMkLst>
            <pc:docMk/>
            <pc:sldMk cId="0" sldId="256"/>
            <ac:spMk id="59" creationId="{FEDA99D8-D5D5-470E-8495-78F16F6F6493}"/>
          </ac:spMkLst>
        </pc:spChg>
        <pc:spChg chg="add del mod">
          <ac:chgData name="Jonathan Austin" userId="d7c53c1a6ddb8059" providerId="LiveId" clId="{00566D43-B99F-47B3-A938-5391C2A34FB1}" dt="2021-12-01T05:16:13.507" v="2417" actId="20577"/>
          <ac:spMkLst>
            <pc:docMk/>
            <pc:sldMk cId="0" sldId="256"/>
            <ac:spMk id="60" creationId="{6404F0DF-DE1D-42C5-9955-78A0B2EBE558}"/>
          </ac:spMkLst>
        </pc:spChg>
        <pc:spChg chg="add mod">
          <ac:chgData name="Jonathan Austin" userId="d7c53c1a6ddb8059" providerId="LiveId" clId="{00566D43-B99F-47B3-A938-5391C2A34FB1}" dt="2021-12-01T05:09:16.823" v="2304" actId="1076"/>
          <ac:spMkLst>
            <pc:docMk/>
            <pc:sldMk cId="0" sldId="256"/>
            <ac:spMk id="65" creationId="{9D9AA889-94CF-4166-9FED-A573C491BDBD}"/>
          </ac:spMkLst>
        </pc:spChg>
        <pc:spChg chg="del">
          <ac:chgData name="Jonathan Austin" userId="d7c53c1a6ddb8059" providerId="LiveId" clId="{00566D43-B99F-47B3-A938-5391C2A34FB1}" dt="2021-11-29T03:04:58.598" v="19" actId="478"/>
          <ac:spMkLst>
            <pc:docMk/>
            <pc:sldMk cId="0" sldId="256"/>
            <ac:spMk id="77" creationId="{00000000-0000-0000-0000-000000000000}"/>
          </ac:spMkLst>
        </pc:spChg>
        <pc:spChg chg="del mod">
          <ac:chgData name="Jonathan Austin" userId="d7c53c1a6ddb8059" providerId="LiveId" clId="{00566D43-B99F-47B3-A938-5391C2A34FB1}" dt="2021-11-29T02:59:30.787" v="7"/>
          <ac:spMkLst>
            <pc:docMk/>
            <pc:sldMk cId="0" sldId="256"/>
            <ac:spMk id="4100" creationId="{00000000-0000-0000-0000-000000000000}"/>
          </ac:spMkLst>
        </pc:spChg>
        <pc:spChg chg="mod">
          <ac:chgData name="Jonathan Austin" userId="d7c53c1a6ddb8059" providerId="LiveId" clId="{00566D43-B99F-47B3-A938-5391C2A34FB1}" dt="2021-12-01T04:36:23.378" v="1354" actId="1076"/>
          <ac:spMkLst>
            <pc:docMk/>
            <pc:sldMk cId="0" sldId="256"/>
            <ac:spMk id="4101" creationId="{00000000-0000-0000-0000-000000000000}"/>
          </ac:spMkLst>
        </pc:spChg>
        <pc:spChg chg="mod">
          <ac:chgData name="Jonathan Austin" userId="d7c53c1a6ddb8059" providerId="LiveId" clId="{00566D43-B99F-47B3-A938-5391C2A34FB1}" dt="2021-11-30T05:57:43.640" v="978" actId="1076"/>
          <ac:spMkLst>
            <pc:docMk/>
            <pc:sldMk cId="0" sldId="256"/>
            <ac:spMk id="4102" creationId="{00000000-0000-0000-0000-000000000000}"/>
          </ac:spMkLst>
        </pc:spChg>
        <pc:spChg chg="mod">
          <ac:chgData name="Jonathan Austin" userId="d7c53c1a6ddb8059" providerId="LiveId" clId="{00566D43-B99F-47B3-A938-5391C2A34FB1}" dt="2021-12-01T05:26:27.765" v="2819" actId="1076"/>
          <ac:spMkLst>
            <pc:docMk/>
            <pc:sldMk cId="0" sldId="256"/>
            <ac:spMk id="4104" creationId="{00000000-0000-0000-0000-000000000000}"/>
          </ac:spMkLst>
        </pc:spChg>
        <pc:spChg chg="mod">
          <ac:chgData name="Jonathan Austin" userId="d7c53c1a6ddb8059" providerId="LiveId" clId="{00566D43-B99F-47B3-A938-5391C2A34FB1}" dt="2021-12-01T05:26:22.843" v="2817" actId="1076"/>
          <ac:spMkLst>
            <pc:docMk/>
            <pc:sldMk cId="0" sldId="256"/>
            <ac:spMk id="4105" creationId="{00000000-0000-0000-0000-000000000000}"/>
          </ac:spMkLst>
        </pc:spChg>
        <pc:spChg chg="del">
          <ac:chgData name="Jonathan Austin" userId="d7c53c1a6ddb8059" providerId="LiveId" clId="{00566D43-B99F-47B3-A938-5391C2A34FB1}" dt="2021-11-29T03:05:11.182" v="31" actId="478"/>
          <ac:spMkLst>
            <pc:docMk/>
            <pc:sldMk cId="0" sldId="256"/>
            <ac:spMk id="4106" creationId="{00000000-0000-0000-0000-000000000000}"/>
          </ac:spMkLst>
        </pc:spChg>
        <pc:spChg chg="del">
          <ac:chgData name="Jonathan Austin" userId="d7c53c1a6ddb8059" providerId="LiveId" clId="{00566D43-B99F-47B3-A938-5391C2A34FB1}" dt="2021-11-29T03:05:15.830" v="34" actId="478"/>
          <ac:spMkLst>
            <pc:docMk/>
            <pc:sldMk cId="0" sldId="256"/>
            <ac:spMk id="4107" creationId="{00000000-0000-0000-0000-000000000000}"/>
          </ac:spMkLst>
        </pc:spChg>
        <pc:spChg chg="del mod">
          <ac:chgData name="Jonathan Austin" userId="d7c53c1a6ddb8059" providerId="LiveId" clId="{00566D43-B99F-47B3-A938-5391C2A34FB1}" dt="2021-11-29T02:59:30.786" v="5"/>
          <ac:spMkLst>
            <pc:docMk/>
            <pc:sldMk cId="0" sldId="256"/>
            <ac:spMk id="4112" creationId="{00000000-0000-0000-0000-000000000000}"/>
          </ac:spMkLst>
        </pc:spChg>
        <pc:spChg chg="del mod">
          <ac:chgData name="Jonathan Austin" userId="d7c53c1a6ddb8059" providerId="LiveId" clId="{00566D43-B99F-47B3-A938-5391C2A34FB1}" dt="2021-11-30T05:57:06.214" v="968" actId="478"/>
          <ac:spMkLst>
            <pc:docMk/>
            <pc:sldMk cId="0" sldId="256"/>
            <ac:spMk id="4113" creationId="{00000000-0000-0000-0000-000000000000}"/>
          </ac:spMkLst>
        </pc:spChg>
        <pc:spChg chg="del">
          <ac:chgData name="Jonathan Austin" userId="d7c53c1a6ddb8059" providerId="LiveId" clId="{00566D43-B99F-47B3-A938-5391C2A34FB1}" dt="2021-11-29T03:05:01.543" v="22" actId="478"/>
          <ac:spMkLst>
            <pc:docMk/>
            <pc:sldMk cId="0" sldId="256"/>
            <ac:spMk id="4143" creationId="{00000000-0000-0000-0000-000000000000}"/>
          </ac:spMkLst>
        </pc:spChg>
        <pc:spChg chg="del">
          <ac:chgData name="Jonathan Austin" userId="d7c53c1a6ddb8059" providerId="LiveId" clId="{00566D43-B99F-47B3-A938-5391C2A34FB1}" dt="2021-11-29T03:04:55.276" v="18" actId="478"/>
          <ac:spMkLst>
            <pc:docMk/>
            <pc:sldMk cId="0" sldId="256"/>
            <ac:spMk id="4144" creationId="{00000000-0000-0000-0000-000000000000}"/>
          </ac:spMkLst>
        </pc:spChg>
        <pc:spChg chg="del mod">
          <ac:chgData name="Jonathan Austin" userId="d7c53c1a6ddb8059" providerId="LiveId" clId="{00566D43-B99F-47B3-A938-5391C2A34FB1}" dt="2021-11-29T02:59:50.706" v="12"/>
          <ac:spMkLst>
            <pc:docMk/>
            <pc:sldMk cId="0" sldId="256"/>
            <ac:spMk id="4146" creationId="{00000000-0000-0000-0000-000000000000}"/>
          </ac:spMkLst>
        </pc:spChg>
        <pc:spChg chg="del mod">
          <ac:chgData name="Jonathan Austin" userId="d7c53c1a6ddb8059" providerId="LiveId" clId="{00566D43-B99F-47B3-A938-5391C2A34FB1}" dt="2021-11-29T02:59:50.706" v="14"/>
          <ac:spMkLst>
            <pc:docMk/>
            <pc:sldMk cId="0" sldId="256"/>
            <ac:spMk id="4152" creationId="{00000000-0000-0000-0000-000000000000}"/>
          </ac:spMkLst>
        </pc:spChg>
        <pc:spChg chg="del">
          <ac:chgData name="Jonathan Austin" userId="d7c53c1a6ddb8059" providerId="LiveId" clId="{00566D43-B99F-47B3-A938-5391C2A34FB1}" dt="2021-11-29T03:05:03.804" v="24" actId="478"/>
          <ac:spMkLst>
            <pc:docMk/>
            <pc:sldMk cId="0" sldId="256"/>
            <ac:spMk id="4153" creationId="{00000000-0000-0000-0000-000000000000}"/>
          </ac:spMkLst>
        </pc:spChg>
        <pc:spChg chg="del mod">
          <ac:chgData name="Jonathan Austin" userId="d7c53c1a6ddb8059" providerId="LiveId" clId="{00566D43-B99F-47B3-A938-5391C2A34FB1}" dt="2021-11-29T03:05:06.444" v="27" actId="478"/>
          <ac:spMkLst>
            <pc:docMk/>
            <pc:sldMk cId="0" sldId="256"/>
            <ac:spMk id="4154" creationId="{00000000-0000-0000-0000-000000000000}"/>
          </ac:spMkLst>
        </pc:spChg>
        <pc:spChg chg="del">
          <ac:chgData name="Jonathan Austin" userId="d7c53c1a6ddb8059" providerId="LiveId" clId="{00566D43-B99F-47B3-A938-5391C2A34FB1}" dt="2021-11-29T03:05:13.052" v="32" actId="478"/>
          <ac:spMkLst>
            <pc:docMk/>
            <pc:sldMk cId="0" sldId="256"/>
            <ac:spMk id="4155" creationId="{00000000-0000-0000-0000-000000000000}"/>
          </ac:spMkLst>
        </pc:spChg>
        <pc:graphicFrameChg chg="del">
          <ac:chgData name="Jonathan Austin" userId="d7c53c1a6ddb8059" providerId="LiveId" clId="{00566D43-B99F-47B3-A938-5391C2A34FB1}" dt="2021-11-29T03:05:19.250" v="35" actId="478"/>
          <ac:graphicFrameMkLst>
            <pc:docMk/>
            <pc:sldMk cId="0" sldId="256"/>
            <ac:graphicFrameMk id="2561" creationId="{00000000-0000-0000-0000-000000000000}"/>
          </ac:graphicFrameMkLst>
        </pc:graphicFrameChg>
        <pc:picChg chg="del">
          <ac:chgData name="Jonathan Austin" userId="d7c53c1a6ddb8059" providerId="LiveId" clId="{00566D43-B99F-47B3-A938-5391C2A34FB1}" dt="2021-11-29T03:05:28.647" v="38" actId="478"/>
          <ac:picMkLst>
            <pc:docMk/>
            <pc:sldMk cId="0" sldId="256"/>
            <ac:picMk id="4" creationId="{4FC02A9D-BB49-41D7-8797-A7D99B6009F3}"/>
          </ac:picMkLst>
        </pc:picChg>
        <pc:picChg chg="mod">
          <ac:chgData name="Jonathan Austin" userId="d7c53c1a6ddb8059" providerId="LiveId" clId="{00566D43-B99F-47B3-A938-5391C2A34FB1}" dt="2021-12-01T04:34:56.760" v="1322" actId="1076"/>
          <ac:picMkLst>
            <pc:docMk/>
            <pc:sldMk cId="0" sldId="256"/>
            <ac:picMk id="4" creationId="{9270AF38-5DCD-467A-A542-7F167CA14581}"/>
          </ac:picMkLst>
        </pc:picChg>
        <pc:picChg chg="mod">
          <ac:chgData name="Jonathan Austin" userId="d7c53c1a6ddb8059" providerId="LiveId" clId="{00566D43-B99F-47B3-A938-5391C2A34FB1}" dt="2021-11-30T05:59:31.799" v="988" actId="1076"/>
          <ac:picMkLst>
            <pc:docMk/>
            <pc:sldMk cId="0" sldId="256"/>
            <ac:picMk id="12" creationId="{48BD95A9-9485-4513-9DA0-410D9ABB6624}"/>
          </ac:picMkLst>
        </pc:picChg>
        <pc:picChg chg="mod">
          <ac:chgData name="Jonathan Austin" userId="d7c53c1a6ddb8059" providerId="LiveId" clId="{00566D43-B99F-47B3-A938-5391C2A34FB1}" dt="2021-11-30T05:59:31.799" v="988" actId="1076"/>
          <ac:picMkLst>
            <pc:docMk/>
            <pc:sldMk cId="0" sldId="256"/>
            <ac:picMk id="16" creationId="{24C74995-BD25-4416-A143-ADEBE0BCD39A}"/>
          </ac:picMkLst>
        </pc:picChg>
        <pc:picChg chg="add del mod">
          <ac:chgData name="Jonathan Austin" userId="d7c53c1a6ddb8059" providerId="LiveId" clId="{00566D43-B99F-47B3-A938-5391C2A34FB1}" dt="2021-12-01T05:11:46.510" v="2366" actId="1076"/>
          <ac:picMkLst>
            <pc:docMk/>
            <pc:sldMk cId="0" sldId="256"/>
            <ac:picMk id="17" creationId="{1AD0CE62-D232-4C90-B85D-9C777F7691A6}"/>
          </ac:picMkLst>
        </pc:picChg>
        <pc:picChg chg="add mod">
          <ac:chgData name="Jonathan Austin" userId="d7c53c1a6ddb8059" providerId="LiveId" clId="{00566D43-B99F-47B3-A938-5391C2A34FB1}" dt="2021-12-01T04:35:49.633" v="1351" actId="1076"/>
          <ac:picMkLst>
            <pc:docMk/>
            <pc:sldMk cId="0" sldId="256"/>
            <ac:picMk id="19" creationId="{80C2AA3B-EB9D-4A59-842F-1D7A340BECF5}"/>
          </ac:picMkLst>
        </pc:picChg>
        <pc:picChg chg="add mod">
          <ac:chgData name="Jonathan Austin" userId="d7c53c1a6ddb8059" providerId="LiveId" clId="{00566D43-B99F-47B3-A938-5391C2A34FB1}" dt="2021-12-01T04:35:27.484" v="1329" actId="1076"/>
          <ac:picMkLst>
            <pc:docMk/>
            <pc:sldMk cId="0" sldId="256"/>
            <ac:picMk id="22" creationId="{6A6EF305-DB58-4E60-B23B-821FF3C51AD5}"/>
          </ac:picMkLst>
        </pc:picChg>
        <pc:picChg chg="add mod">
          <ac:chgData name="Jonathan Austin" userId="d7c53c1a6ddb8059" providerId="LiveId" clId="{00566D43-B99F-47B3-A938-5391C2A34FB1}" dt="2021-12-01T05:10:05.964" v="2329" actId="1076"/>
          <ac:picMkLst>
            <pc:docMk/>
            <pc:sldMk cId="0" sldId="256"/>
            <ac:picMk id="24" creationId="{59F67E98-76CA-46B1-9AF4-EAF3C4D49136}"/>
          </ac:picMkLst>
        </pc:picChg>
        <pc:picChg chg="mod">
          <ac:chgData name="Jonathan Austin" userId="d7c53c1a6ddb8059" providerId="LiveId" clId="{00566D43-B99F-47B3-A938-5391C2A34FB1}" dt="2021-12-01T05:15:49.936" v="2414" actId="1076"/>
          <ac:picMkLst>
            <pc:docMk/>
            <pc:sldMk cId="0" sldId="256"/>
            <ac:picMk id="26" creationId="{C184619C-F726-444F-A443-9A09E050099C}"/>
          </ac:picMkLst>
        </pc:picChg>
        <pc:picChg chg="mod">
          <ac:chgData name="Jonathan Austin" userId="d7c53c1a6ddb8059" providerId="LiveId" clId="{00566D43-B99F-47B3-A938-5391C2A34FB1}" dt="2021-12-01T05:15:49.936" v="2414" actId="1076"/>
          <ac:picMkLst>
            <pc:docMk/>
            <pc:sldMk cId="0" sldId="256"/>
            <ac:picMk id="30" creationId="{63AC9849-BE21-4A14-9F2E-C56955046BAE}"/>
          </ac:picMkLst>
        </pc:picChg>
        <pc:picChg chg="del">
          <ac:chgData name="Jonathan Austin" userId="d7c53c1a6ddb8059" providerId="LiveId" clId="{00566D43-B99F-47B3-A938-5391C2A34FB1}" dt="2021-11-29T03:05:29.387" v="39" actId="478"/>
          <ac:picMkLst>
            <pc:docMk/>
            <pc:sldMk cId="0" sldId="256"/>
            <ac:picMk id="46" creationId="{CB4D318E-A4AB-4DC7-AB00-367823C70A48}"/>
          </ac:picMkLst>
        </pc:picChg>
        <pc:picChg chg="del">
          <ac:chgData name="Jonathan Austin" userId="d7c53c1a6ddb8059" providerId="LiveId" clId="{00566D43-B99F-47B3-A938-5391C2A34FB1}" dt="2021-11-29T03:05:28.034" v="37" actId="478"/>
          <ac:picMkLst>
            <pc:docMk/>
            <pc:sldMk cId="0" sldId="256"/>
            <ac:picMk id="49" creationId="{2F0ED118-3038-485C-9626-91629B83080C}"/>
          </ac:picMkLst>
        </pc:picChg>
        <pc:picChg chg="del">
          <ac:chgData name="Jonathan Austin" userId="d7c53c1a6ddb8059" providerId="LiveId" clId="{00566D43-B99F-47B3-A938-5391C2A34FB1}" dt="2021-11-29T03:05:35.126" v="40" actId="478"/>
          <ac:picMkLst>
            <pc:docMk/>
            <pc:sldMk cId="0" sldId="256"/>
            <ac:picMk id="1026" creationId="{08E5F581-B0DB-4E7C-9AAC-F167A99BA952}"/>
          </ac:picMkLst>
        </pc:picChg>
        <pc:picChg chg="add mod">
          <ac:chgData name="Jonathan Austin" userId="d7c53c1a6ddb8059" providerId="LiveId" clId="{00566D43-B99F-47B3-A938-5391C2A34FB1}" dt="2021-12-01T04:35:41.317" v="1349" actId="1076"/>
          <ac:picMkLst>
            <pc:docMk/>
            <pc:sldMk cId="0" sldId="256"/>
            <ac:picMk id="1026" creationId="{AFD64557-815B-4672-980E-33D340306631}"/>
          </ac:picMkLst>
        </pc:picChg>
        <pc:picChg chg="add del mod">
          <ac:chgData name="Jonathan Austin" userId="d7c53c1a6ddb8059" providerId="LiveId" clId="{00566D43-B99F-47B3-A938-5391C2A34FB1}" dt="2021-12-01T05:11:46.510" v="2366" actId="1076"/>
          <ac:picMkLst>
            <pc:docMk/>
            <pc:sldMk cId="0" sldId="256"/>
            <ac:picMk id="1028" creationId="{8FF1637D-51DC-4B91-891C-F58E5C72F1EE}"/>
          </ac:picMkLst>
        </pc:picChg>
        <pc:picChg chg="del">
          <ac:chgData name="Jonathan Austin" userId="d7c53c1a6ddb8059" providerId="LiveId" clId="{00566D43-B99F-47B3-A938-5391C2A34FB1}" dt="2021-11-29T03:05:26.580" v="36" actId="478"/>
          <ac:picMkLst>
            <pc:docMk/>
            <pc:sldMk cId="0" sldId="256"/>
            <ac:picMk id="1028" creationId="{CADD5D11-DDC7-40DA-8296-BC0762962119}"/>
          </ac:picMkLst>
        </pc:picChg>
        <pc:picChg chg="add del mod">
          <ac:chgData name="Jonathan Austin" userId="d7c53c1a6ddb8059" providerId="LiveId" clId="{00566D43-B99F-47B3-A938-5391C2A34FB1}" dt="2021-12-01T05:11:46.510" v="2366" actId="1076"/>
          <ac:picMkLst>
            <pc:docMk/>
            <pc:sldMk cId="0" sldId="256"/>
            <ac:picMk id="1030" creationId="{A34C27FF-1C8A-4350-AACD-BADACEFB3503}"/>
          </ac:picMkLst>
        </pc:picChg>
        <pc:picChg chg="add del mod">
          <ac:chgData name="Jonathan Austin" userId="d7c53c1a6ddb8059" providerId="LiveId" clId="{00566D43-B99F-47B3-A938-5391C2A34FB1}" dt="2021-12-01T05:11:46.510" v="2366" actId="1076"/>
          <ac:picMkLst>
            <pc:docMk/>
            <pc:sldMk cId="0" sldId="256"/>
            <ac:picMk id="1034" creationId="{5DF2858C-92A7-4B4B-A228-3FCEF69EFE80}"/>
          </ac:picMkLst>
        </pc:picChg>
        <pc:picChg chg="add del mod">
          <ac:chgData name="Jonathan Austin" userId="d7c53c1a6ddb8059" providerId="LiveId" clId="{00566D43-B99F-47B3-A938-5391C2A34FB1}" dt="2021-11-30T06:02:56.416" v="1034" actId="478"/>
          <ac:picMkLst>
            <pc:docMk/>
            <pc:sldMk cId="0" sldId="256"/>
            <ac:picMk id="1036" creationId="{8875417F-9CC6-4B5D-82BE-318E67A38CD8}"/>
          </ac:picMkLst>
        </pc:picChg>
        <pc:picChg chg="add del mod">
          <ac:chgData name="Jonathan Austin" userId="d7c53c1a6ddb8059" providerId="LiveId" clId="{00566D43-B99F-47B3-A938-5391C2A34FB1}" dt="2021-11-30T06:11:05.065" v="1071"/>
          <ac:picMkLst>
            <pc:docMk/>
            <pc:sldMk cId="0" sldId="256"/>
            <ac:picMk id="1038" creationId="{1ADDB93D-F0B1-4CA1-A998-B22813949499}"/>
          </ac:picMkLst>
        </pc:picChg>
        <pc:picChg chg="add mod">
          <ac:chgData name="Jonathan Austin" userId="d7c53c1a6ddb8059" providerId="LiveId" clId="{00566D43-B99F-47B3-A938-5391C2A34FB1}" dt="2021-12-01T05:11:42.737" v="2365" actId="1076"/>
          <ac:picMkLst>
            <pc:docMk/>
            <pc:sldMk cId="0" sldId="256"/>
            <ac:picMk id="1040" creationId="{EB31822E-22BA-49E2-818F-2D4419036920}"/>
          </ac:picMkLst>
        </pc:picChg>
        <pc:picChg chg="add del mod">
          <ac:chgData name="Jonathan Austin" userId="d7c53c1a6ddb8059" providerId="LiveId" clId="{00566D43-B99F-47B3-A938-5391C2A34FB1}" dt="2021-12-01T04:25:35.006" v="1229" actId="478"/>
          <ac:picMkLst>
            <pc:docMk/>
            <pc:sldMk cId="0" sldId="256"/>
            <ac:picMk id="1042" creationId="{BD101946-5597-475E-9F29-E7E293B652E1}"/>
          </ac:picMkLst>
        </pc:picChg>
        <pc:picChg chg="add mod">
          <ac:chgData name="Jonathan Austin" userId="d7c53c1a6ddb8059" providerId="LiveId" clId="{00566D43-B99F-47B3-A938-5391C2A34FB1}" dt="2021-12-01T05:00:41.571" v="2024" actId="1076"/>
          <ac:picMkLst>
            <pc:docMk/>
            <pc:sldMk cId="0" sldId="256"/>
            <ac:picMk id="1044" creationId="{762301CB-017F-4CA4-9605-F5857057213C}"/>
          </ac:picMkLst>
        </pc:picChg>
        <pc:picChg chg="add mod">
          <ac:chgData name="Jonathan Austin" userId="d7c53c1a6ddb8059" providerId="LiveId" clId="{00566D43-B99F-47B3-A938-5391C2A34FB1}" dt="2021-12-01T05:00:41.571" v="2024" actId="1076"/>
          <ac:picMkLst>
            <pc:docMk/>
            <pc:sldMk cId="0" sldId="256"/>
            <ac:picMk id="1046" creationId="{B7E2D5A1-C233-4367-8868-B45F1C585E55}"/>
          </ac:picMkLst>
        </pc:picChg>
        <pc:picChg chg="add mod">
          <ac:chgData name="Jonathan Austin" userId="d7c53c1a6ddb8059" providerId="LiveId" clId="{00566D43-B99F-47B3-A938-5391C2A34FB1}" dt="2021-12-01T05:00:41.571" v="2024" actId="1076"/>
          <ac:picMkLst>
            <pc:docMk/>
            <pc:sldMk cId="0" sldId="256"/>
            <ac:picMk id="1048" creationId="{0082C348-2938-4F73-B98A-955BBFF3A448}"/>
          </ac:picMkLst>
        </pc:picChg>
        <pc:picChg chg="add mod">
          <ac:chgData name="Jonathan Austin" userId="d7c53c1a6ddb8059" providerId="LiveId" clId="{00566D43-B99F-47B3-A938-5391C2A34FB1}" dt="2021-11-30T06:22:54.978" v="1133" actId="1076"/>
          <ac:picMkLst>
            <pc:docMk/>
            <pc:sldMk cId="0" sldId="256"/>
            <ac:picMk id="1050" creationId="{DC852C29-EFB5-4EF8-8F85-F462E5B2511D}"/>
          </ac:picMkLst>
        </pc:picChg>
        <pc:picChg chg="add mod">
          <ac:chgData name="Jonathan Austin" userId="d7c53c1a6ddb8059" providerId="LiveId" clId="{00566D43-B99F-47B3-A938-5391C2A34FB1}" dt="2021-11-30T06:22:59.493" v="1134" actId="1076"/>
          <ac:picMkLst>
            <pc:docMk/>
            <pc:sldMk cId="0" sldId="256"/>
            <ac:picMk id="1052" creationId="{174DBC83-856D-4BA9-AA3A-858A2BC86BDE}"/>
          </ac:picMkLst>
        </pc:picChg>
        <pc:picChg chg="del">
          <ac:chgData name="Jonathan Austin" userId="d7c53c1a6ddb8059" providerId="LiveId" clId="{00566D43-B99F-47B3-A938-5391C2A34FB1}" dt="2021-11-29T03:05:00.195" v="20" actId="478"/>
          <ac:picMkLst>
            <pc:docMk/>
            <pc:sldMk cId="0" sldId="256"/>
            <ac:picMk id="4141" creationId="{00000000-0000-0000-0000-000000000000}"/>
          </ac:picMkLst>
        </pc:picChg>
        <pc:picChg chg="del">
          <ac:chgData name="Jonathan Austin" userId="d7c53c1a6ddb8059" providerId="LiveId" clId="{00566D43-B99F-47B3-A938-5391C2A34FB1}" dt="2021-11-29T03:05:00.835" v="21" actId="478"/>
          <ac:picMkLst>
            <pc:docMk/>
            <pc:sldMk cId="0" sldId="256"/>
            <ac:picMk id="4142" creationId="{00000000-0000-0000-0000-000000000000}"/>
          </ac:picMkLst>
        </pc:picChg>
        <pc:picChg chg="del">
          <ac:chgData name="Jonathan Austin" userId="d7c53c1a6ddb8059" providerId="LiveId" clId="{00566D43-B99F-47B3-A938-5391C2A34FB1}" dt="2021-11-29T03:05:02.352" v="23" actId="478"/>
          <ac:picMkLst>
            <pc:docMk/>
            <pc:sldMk cId="0" sldId="256"/>
            <ac:picMk id="4145" creationId="{00000000-0000-0000-0000-000000000000}"/>
          </ac:picMkLst>
        </pc:picChg>
        <pc:picChg chg="del">
          <ac:chgData name="Jonathan Austin" userId="d7c53c1a6ddb8059" providerId="LiveId" clId="{00566D43-B99F-47B3-A938-5391C2A34FB1}" dt="2021-11-29T03:05:07.098" v="28" actId="478"/>
          <ac:picMkLst>
            <pc:docMk/>
            <pc:sldMk cId="0" sldId="256"/>
            <ac:picMk id="4150" creationId="{00000000-0000-0000-0000-000000000000}"/>
          </ac:picMkLst>
        </pc:picChg>
        <pc:picChg chg="del">
          <ac:chgData name="Jonathan Austin" userId="d7c53c1a6ddb8059" providerId="LiveId" clId="{00566D43-B99F-47B3-A938-5391C2A34FB1}" dt="2021-11-29T03:05:05.060" v="25" actId="478"/>
          <ac:picMkLst>
            <pc:docMk/>
            <pc:sldMk cId="0" sldId="256"/>
            <ac:picMk id="4151" creationId="{00000000-0000-0000-0000-000000000000}"/>
          </ac:picMkLst>
        </pc:picChg>
        <pc:picChg chg="del">
          <ac:chgData name="Jonathan Austin" userId="d7c53c1a6ddb8059" providerId="LiveId" clId="{00566D43-B99F-47B3-A938-5391C2A34FB1}" dt="2021-11-29T03:05:08.018" v="29" actId="478"/>
          <ac:picMkLst>
            <pc:docMk/>
            <pc:sldMk cId="0" sldId="256"/>
            <ac:picMk id="4157" creationId="{00000000-0000-0000-0000-000000000000}"/>
          </ac:picMkLst>
        </pc:picChg>
        <pc:picChg chg="del">
          <ac:chgData name="Jonathan Austin" userId="d7c53c1a6ddb8059" providerId="LiveId" clId="{00566D43-B99F-47B3-A938-5391C2A34FB1}" dt="2021-11-29T03:05:08.614" v="30" actId="478"/>
          <ac:picMkLst>
            <pc:docMk/>
            <pc:sldMk cId="0" sldId="256"/>
            <ac:picMk id="4158" creationId="{00000000-0000-0000-0000-000000000000}"/>
          </ac:picMkLst>
        </pc:picChg>
        <pc:picChg chg="del">
          <ac:chgData name="Jonathan Austin" userId="d7c53c1a6ddb8059" providerId="LiveId" clId="{00566D43-B99F-47B3-A938-5391C2A34FB1}" dt="2021-11-29T03:05:13.711" v="33" actId="478"/>
          <ac:picMkLst>
            <pc:docMk/>
            <pc:sldMk cId="0" sldId="256"/>
            <ac:picMk id="4159" creationId="{00000000-0000-0000-0000-000000000000}"/>
          </ac:picMkLst>
        </pc:picChg>
      </pc:sldChg>
    </pc:docChg>
  </pc:docChgLst>
  <pc:docChgLst>
    <pc:chgData name="Guest User" providerId="Windows Live" clId="Web-{851B086F-07A8-4069-9F10-26DCB79568AE}"/>
    <pc:docChg chg="modSld">
      <pc:chgData name="Guest User" userId="" providerId="Windows Live" clId="Web-{851B086F-07A8-4069-9F10-26DCB79568AE}" dt="2021-11-30T04:01:31.778" v="0"/>
      <pc:docMkLst>
        <pc:docMk/>
      </pc:docMkLst>
      <pc:sldChg chg="addSp">
        <pc:chgData name="Guest User" userId="" providerId="Windows Live" clId="Web-{851B086F-07A8-4069-9F10-26DCB79568AE}" dt="2021-11-30T04:01:31.778" v="0"/>
        <pc:sldMkLst>
          <pc:docMk/>
          <pc:sldMk cId="0" sldId="256"/>
        </pc:sldMkLst>
        <pc:spChg chg="add">
          <ac:chgData name="Guest User" userId="" providerId="Windows Live" clId="Web-{851B086F-07A8-4069-9F10-26DCB79568AE}" dt="2021-11-30T04:01:31.778" v="0"/>
          <ac:spMkLst>
            <pc:docMk/>
            <pc:sldMk cId="0" sldId="256"/>
            <ac:spMk id="4" creationId="{8ED464AA-BD12-43A2-9DE3-867AB8CAB9D7}"/>
          </ac:spMkLst>
        </pc:spChg>
      </pc:sldChg>
    </pc:docChg>
  </pc:docChgLst>
  <pc:docChgLst>
    <pc:chgData name="Guest User" providerId="Windows Live" clId="Web-{D8E6A6D5-C20E-4D97-B45F-E3F684BB8D8B}"/>
    <pc:docChg chg="modSld">
      <pc:chgData name="Guest User" userId="" providerId="Windows Live" clId="Web-{D8E6A6D5-C20E-4D97-B45F-E3F684BB8D8B}" dt="2021-11-29T05:07:25.168" v="69" actId="20577"/>
      <pc:docMkLst>
        <pc:docMk/>
      </pc:docMkLst>
      <pc:sldChg chg="modSp">
        <pc:chgData name="Guest User" userId="" providerId="Windows Live" clId="Web-{D8E6A6D5-C20E-4D97-B45F-E3F684BB8D8B}" dt="2021-11-29T05:07:25.168" v="69" actId="20577"/>
        <pc:sldMkLst>
          <pc:docMk/>
          <pc:sldMk cId="0" sldId="256"/>
        </pc:sldMkLst>
        <pc:spChg chg="mod">
          <ac:chgData name="Guest User" userId="" providerId="Windows Live" clId="Web-{D8E6A6D5-C20E-4D97-B45F-E3F684BB8D8B}" dt="2021-11-29T03:12:58.024" v="39" actId="20577"/>
          <ac:spMkLst>
            <pc:docMk/>
            <pc:sldMk cId="0" sldId="256"/>
            <ac:spMk id="2" creationId="{00000000-0000-0000-0000-000000000000}"/>
          </ac:spMkLst>
        </pc:spChg>
        <pc:spChg chg="mod">
          <ac:chgData name="Guest User" userId="" providerId="Windows Live" clId="Web-{D8E6A6D5-C20E-4D97-B45F-E3F684BB8D8B}" dt="2021-11-29T05:07:05.855" v="64" actId="1076"/>
          <ac:spMkLst>
            <pc:docMk/>
            <pc:sldMk cId="0" sldId="256"/>
            <ac:spMk id="42" creationId="{9C5BEEB0-D285-4D5A-A4AA-D79BCD39FAD9}"/>
          </ac:spMkLst>
        </pc:spChg>
        <pc:spChg chg="mod">
          <ac:chgData name="Guest User" userId="" providerId="Windows Live" clId="Web-{D8E6A6D5-C20E-4D97-B45F-E3F684BB8D8B}" dt="2021-11-29T05:07:08.027" v="65" actId="1076"/>
          <ac:spMkLst>
            <pc:docMk/>
            <pc:sldMk cId="0" sldId="256"/>
            <ac:spMk id="43" creationId="{9C5BEEB0-D285-4D5A-A4AA-D79BCD39FAD9}"/>
          </ac:spMkLst>
        </pc:spChg>
        <pc:spChg chg="mod">
          <ac:chgData name="Guest User" userId="" providerId="Windows Live" clId="Web-{D8E6A6D5-C20E-4D97-B45F-E3F684BB8D8B}" dt="2021-11-29T05:07:25.168" v="69" actId="20577"/>
          <ac:spMkLst>
            <pc:docMk/>
            <pc:sldMk cId="0" sldId="256"/>
            <ac:spMk id="1032" creationId="{00000000-0000-0000-0000-000000000000}"/>
          </ac:spMkLst>
        </pc:spChg>
      </pc:sldChg>
    </pc:docChg>
  </pc:docChgLst>
  <pc:docChgLst>
    <pc:chgData name="Guest User" providerId="Windows Live" clId="Web-{B032EC12-CDB5-4475-AE5D-8C087F1E9971}"/>
    <pc:docChg chg="modSld">
      <pc:chgData name="Guest User" userId="" providerId="Windows Live" clId="Web-{B032EC12-CDB5-4475-AE5D-8C087F1E9971}" dt="2021-11-30T04:08:43.075" v="4" actId="20577"/>
      <pc:docMkLst>
        <pc:docMk/>
      </pc:docMkLst>
      <pc:sldChg chg="addSp modSp">
        <pc:chgData name="Guest User" userId="" providerId="Windows Live" clId="Web-{B032EC12-CDB5-4475-AE5D-8C087F1E9971}" dt="2021-11-30T04:08:43.075" v="4" actId="20577"/>
        <pc:sldMkLst>
          <pc:docMk/>
          <pc:sldMk cId="0" sldId="256"/>
        </pc:sldMkLst>
        <pc:spChg chg="add mod">
          <ac:chgData name="Guest User" userId="" providerId="Windows Live" clId="Web-{B032EC12-CDB5-4475-AE5D-8C087F1E9971}" dt="2021-11-30T04:08:43.075" v="4" actId="20577"/>
          <ac:spMkLst>
            <pc:docMk/>
            <pc:sldMk cId="0" sldId="256"/>
            <ac:spMk id="4" creationId="{C563A0CC-9D14-4A22-9E16-8822416CE5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81100" y="696913"/>
            <a:ext cx="4648200" cy="348615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0" y="4800600"/>
            <a:ext cx="43891200"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a:solidFill>
                  <a:schemeClr val="bg2"/>
                </a:solidFill>
                <a:latin typeface="Arial" charset="0"/>
                <a:cs typeface="+mn-cs"/>
              </a:rPr>
              <a:t>TEMPLATE DESIGN © 2008</a:t>
            </a:r>
          </a:p>
          <a:p>
            <a:pPr eaLnBrk="0" hangingPunct="0">
              <a:lnSpc>
                <a:spcPct val="65000"/>
              </a:lnSpc>
              <a:spcBef>
                <a:spcPct val="50000"/>
              </a:spcBef>
              <a:defRPr/>
            </a:pPr>
            <a:r>
              <a:rPr lang="en-US" sz="853" b="1">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a:solidFill>
                  <a:schemeClr val="bg2"/>
                </a:solidFill>
                <a:latin typeface="Arial" charset="0"/>
                <a:cs typeface="+mn-cs"/>
              </a:rPr>
              <a:t>POSTER TEMPLATE BY:</a:t>
            </a:r>
          </a:p>
          <a:p>
            <a:pPr eaLnBrk="0" hangingPunct="0">
              <a:lnSpc>
                <a:spcPct val="65000"/>
              </a:lnSpc>
              <a:spcBef>
                <a:spcPct val="50000"/>
              </a:spcBef>
              <a:defRPr/>
            </a:pPr>
            <a:r>
              <a:rPr lang="en-US" sz="853" b="1">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a:solidFill>
                  <a:schemeClr val="bg2"/>
                </a:solidFill>
                <a:latin typeface="Arial" charset="0"/>
                <a:cs typeface="+mn-cs"/>
              </a:rPr>
              <a:t>POSTER TEMPLATE BY:</a:t>
            </a:r>
          </a:p>
          <a:p>
            <a:pPr eaLnBrk="0" hangingPunct="0">
              <a:lnSpc>
                <a:spcPct val="65000"/>
              </a:lnSpc>
              <a:spcBef>
                <a:spcPct val="50000"/>
              </a:spcBef>
              <a:defRPr/>
            </a:pPr>
            <a:r>
              <a:rPr lang="en-US" sz="853" b="1">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s://ieeexplore-ieee-org.libaccess.sjlibrary.org/document/8450237" TargetMode="External"/><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https://ieeexplore-ieee-org.libaccess.sjlibrary.org/document/9457037" TargetMode="Externa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jpe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5"/>
          <p:cNvSpPr>
            <a:spLocks noChangeArrowheads="1"/>
          </p:cNvSpPr>
          <p:nvPr/>
        </p:nvSpPr>
        <p:spPr bwMode="auto">
          <a:xfrm>
            <a:off x="11510433" y="674666"/>
            <a:ext cx="20747567" cy="2051650"/>
          </a:xfrm>
          <a:prstGeom prst="rect">
            <a:avLst/>
          </a:prstGeom>
          <a:noFill/>
          <a:ln w="9525">
            <a:noFill/>
            <a:miter lim="800000"/>
            <a:headEnd/>
            <a:tailEnd/>
          </a:ln>
        </p:spPr>
        <p:txBody>
          <a:bodyPr wrap="square" lIns="81101" tIns="40544" rIns="81101" bIns="40544" anchor="t">
            <a:spAutoFit/>
          </a:bodyPr>
          <a:lstStyle/>
          <a:p>
            <a:pPr algn="ctr" eaLnBrk="0" hangingPunct="0">
              <a:defRPr/>
            </a:pPr>
            <a:r>
              <a:rPr lang="en-US" sz="6400" b="1">
                <a:solidFill>
                  <a:srgbClr val="FFFFFF"/>
                </a:solidFill>
                <a:latin typeface="Arial"/>
                <a:cs typeface="Arial"/>
              </a:rPr>
              <a:t>Energy Management System (EMS) for Storage Cells in Electric Vehicles</a:t>
            </a:r>
            <a:endParaRPr lang="en-US" sz="6400" b="1">
              <a:solidFill>
                <a:srgbClr val="FFFFFF"/>
              </a:solidFill>
              <a:latin typeface="Arial" charset="0"/>
              <a:cs typeface="Arial"/>
            </a:endParaRP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Introduction</a:t>
            </a:r>
          </a:p>
        </p:txBody>
      </p:sp>
      <p:sp>
        <p:nvSpPr>
          <p:cNvPr id="4101" name="Text Box 388"/>
          <p:cNvSpPr txBox="1">
            <a:spLocks noChangeArrowheads="1"/>
          </p:cNvSpPr>
          <p:nvPr/>
        </p:nvSpPr>
        <p:spPr bwMode="auto">
          <a:xfrm>
            <a:off x="698501" y="20008192"/>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02" name="Text Box 405"/>
          <p:cNvSpPr txBox="1">
            <a:spLocks noChangeArrowheads="1"/>
          </p:cNvSpPr>
          <p:nvPr/>
        </p:nvSpPr>
        <p:spPr bwMode="auto">
          <a:xfrm>
            <a:off x="22275800" y="5651887"/>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Summary/Conclusions</a:t>
            </a:r>
          </a:p>
        </p:txBody>
      </p:sp>
      <p:sp>
        <p:nvSpPr>
          <p:cNvPr id="4104" name="Text Box 479"/>
          <p:cNvSpPr txBox="1">
            <a:spLocks noChangeArrowheads="1"/>
          </p:cNvSpPr>
          <p:nvPr/>
        </p:nvSpPr>
        <p:spPr bwMode="auto">
          <a:xfrm>
            <a:off x="33077148" y="21561790"/>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49" y="28987497"/>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Acknowledgements</a:t>
            </a:r>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2"/>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a:solidFill>
                  <a:srgbClr val="FFFFFF"/>
                </a:solidFill>
                <a:latin typeface="Arial" charset="0"/>
              </a:rPr>
              <a:t>Electrical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10049371" y="2627400"/>
            <a:ext cx="12271585" cy="1436097"/>
          </a:xfrm>
          <a:prstGeom prst="rect">
            <a:avLst/>
          </a:prstGeom>
          <a:noFill/>
          <a:ln w="9525">
            <a:noFill/>
            <a:miter lim="800000"/>
            <a:headEnd/>
            <a:tailEnd/>
          </a:ln>
        </p:spPr>
        <p:txBody>
          <a:bodyPr wrap="square" lIns="81101" tIns="40544" rIns="81101" bIns="40544" anchor="t">
            <a:spAutoFit/>
          </a:bodyPr>
          <a:lstStyle/>
          <a:p>
            <a:pPr eaLnBrk="0" hangingPunct="0">
              <a:defRPr/>
            </a:pPr>
            <a:r>
              <a:rPr lang="en-US" sz="4400" b="1">
                <a:solidFill>
                  <a:srgbClr val="FFFFFF"/>
                </a:solidFill>
                <a:latin typeface="Arial"/>
                <a:cs typeface="Arial"/>
              </a:rPr>
              <a:t>Tran, Andrew (BS Electrical Engineering) </a:t>
            </a:r>
          </a:p>
          <a:p>
            <a:pPr eaLnBrk="0" hangingPunct="0">
              <a:defRPr/>
            </a:pPr>
            <a:r>
              <a:rPr lang="en-US" sz="4400" b="1">
                <a:solidFill>
                  <a:srgbClr val="FFFFFF"/>
                </a:solidFill>
                <a:latin typeface="Arial"/>
                <a:cs typeface="Arial"/>
              </a:rPr>
              <a:t>Saito, Hiromi (BS Electrical Engineering)</a:t>
            </a: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sp>
        <p:nvSpPr>
          <p:cNvPr id="2" name="Rectangle 1"/>
          <p:cNvSpPr/>
          <p:nvPr/>
        </p:nvSpPr>
        <p:spPr>
          <a:xfrm>
            <a:off x="32807482" y="674666"/>
            <a:ext cx="10515187" cy="769441"/>
          </a:xfrm>
          <a:prstGeom prst="rect">
            <a:avLst/>
          </a:prstGeom>
        </p:spPr>
        <p:txBody>
          <a:bodyPr wrap="none" lIns="91440" tIns="45720" rIns="91440" bIns="45720" anchor="t">
            <a:spAutoFit/>
          </a:bodyPr>
          <a:lstStyle/>
          <a:p>
            <a:pPr algn="ctr" eaLnBrk="0" hangingPunct="0">
              <a:defRPr/>
            </a:pPr>
            <a:r>
              <a:rPr lang="en-US" sz="4400" b="1">
                <a:solidFill>
                  <a:srgbClr val="FFFFFF"/>
                </a:solidFill>
                <a:latin typeface="Arial"/>
                <a:cs typeface="Arial"/>
              </a:rPr>
              <a:t>Project Advisor: Dr. Mohamed Badawy</a:t>
            </a:r>
            <a:endParaRPr lang="en-US" sz="4400" b="1">
              <a:solidFill>
                <a:srgbClr val="FFFFFF"/>
              </a:solidFill>
              <a:latin typeface="Arial" charset="0"/>
            </a:endParaRPr>
          </a:p>
        </p:txBody>
      </p:sp>
      <p:sp>
        <p:nvSpPr>
          <p:cNvPr id="43" name="Rectangle 5">
            <a:extLst>
              <a:ext uri="{FF2B5EF4-FFF2-40B4-BE49-F238E27FC236}">
                <a16:creationId xmlns:a16="http://schemas.microsoft.com/office/drawing/2014/main" id="{9C5BEEB0-D285-4D5A-A4AA-D79BCD39FAD9}"/>
              </a:ext>
            </a:extLst>
          </p:cNvPr>
          <p:cNvSpPr>
            <a:spLocks noChangeArrowheads="1"/>
          </p:cNvSpPr>
          <p:nvPr/>
        </p:nvSpPr>
        <p:spPr bwMode="auto">
          <a:xfrm>
            <a:off x="22292733" y="2628809"/>
            <a:ext cx="12271585" cy="758988"/>
          </a:xfrm>
          <a:prstGeom prst="rect">
            <a:avLst/>
          </a:prstGeom>
          <a:noFill/>
          <a:ln w="9525">
            <a:noFill/>
            <a:miter lim="800000"/>
            <a:headEnd/>
            <a:tailEnd/>
          </a:ln>
        </p:spPr>
        <p:txBody>
          <a:bodyPr wrap="square" lIns="81101" tIns="40544" rIns="81101" bIns="40544" anchor="t">
            <a:spAutoFit/>
          </a:bodyPr>
          <a:lstStyle/>
          <a:p>
            <a:pPr eaLnBrk="0" hangingPunct="0">
              <a:defRPr/>
            </a:pPr>
            <a:r>
              <a:rPr lang="en-US" sz="4400" b="1">
                <a:solidFill>
                  <a:srgbClr val="FFFFFF"/>
                </a:solidFill>
                <a:latin typeface="Arial"/>
                <a:cs typeface="Arial"/>
              </a:rPr>
              <a:t>Austin, Jonathan (BS Electrical Engineering)</a:t>
            </a:r>
          </a:p>
        </p:txBody>
      </p:sp>
      <p:sp>
        <p:nvSpPr>
          <p:cNvPr id="5" name="TextBox 4">
            <a:extLst>
              <a:ext uri="{FF2B5EF4-FFF2-40B4-BE49-F238E27FC236}">
                <a16:creationId xmlns:a16="http://schemas.microsoft.com/office/drawing/2014/main" id="{F134D198-74CA-4DB9-9BA9-302135B258EA}"/>
              </a:ext>
            </a:extLst>
          </p:cNvPr>
          <p:cNvSpPr txBox="1"/>
          <p:nvPr/>
        </p:nvSpPr>
        <p:spPr>
          <a:xfrm>
            <a:off x="33535432" y="29629563"/>
            <a:ext cx="92976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We would like to thank Dr. Mohamed Badawy for his research resources and guidance throughout this project. We would also like to give a big thank you to all the other students that we worked with on this project, especially the masters students who gave us so much help with giving us tasks and helping us through them.</a:t>
            </a:r>
          </a:p>
        </p:txBody>
      </p:sp>
      <p:sp>
        <p:nvSpPr>
          <p:cNvPr id="6" name="TextBox 5">
            <a:extLst>
              <a:ext uri="{FF2B5EF4-FFF2-40B4-BE49-F238E27FC236}">
                <a16:creationId xmlns:a16="http://schemas.microsoft.com/office/drawing/2014/main" id="{871FB6F3-1FE0-444D-AD3B-3DC33FB60777}"/>
              </a:ext>
            </a:extLst>
          </p:cNvPr>
          <p:cNvSpPr txBox="1"/>
          <p:nvPr/>
        </p:nvSpPr>
        <p:spPr>
          <a:xfrm>
            <a:off x="1390297" y="6665030"/>
            <a:ext cx="2743200"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50"/>
          </a:p>
        </p:txBody>
      </p:sp>
      <p:sp>
        <p:nvSpPr>
          <p:cNvPr id="7" name="TextBox 6">
            <a:extLst>
              <a:ext uri="{FF2B5EF4-FFF2-40B4-BE49-F238E27FC236}">
                <a16:creationId xmlns:a16="http://schemas.microsoft.com/office/drawing/2014/main" id="{87091601-377B-4147-9903-4058A3E81A8D}"/>
              </a:ext>
            </a:extLst>
          </p:cNvPr>
          <p:cNvSpPr txBox="1"/>
          <p:nvPr/>
        </p:nvSpPr>
        <p:spPr>
          <a:xfrm>
            <a:off x="1036460" y="6401504"/>
            <a:ext cx="9026571" cy="31624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The EV industry has been growing at a rapid pace and it is projected to grow at an exponential rate over the next decade. Current standards for EVs include separate inverter and battery system which results in more expensive manufacturing and maintenance costs. The goal of our project is to replace the system level inverters with a modular multilevel converter (MMC) in order to reduce efficiency losses due to DC to AC conversion.</a:t>
            </a:r>
            <a:endParaRPr lang="en-US"/>
          </a:p>
        </p:txBody>
      </p:sp>
      <p:pic>
        <p:nvPicPr>
          <p:cNvPr id="4" name="Picture 7" descr="Diagram&#10;&#10;Description automatically generated">
            <a:extLst>
              <a:ext uri="{FF2B5EF4-FFF2-40B4-BE49-F238E27FC236}">
                <a16:creationId xmlns:a16="http://schemas.microsoft.com/office/drawing/2014/main" id="{9270AF38-5DCD-467A-A542-7F167CA14581}"/>
              </a:ext>
            </a:extLst>
          </p:cNvPr>
          <p:cNvPicPr>
            <a:picLocks noChangeAspect="1"/>
          </p:cNvPicPr>
          <p:nvPr/>
        </p:nvPicPr>
        <p:blipFill>
          <a:blip r:embed="rId4"/>
          <a:stretch>
            <a:fillRect/>
          </a:stretch>
        </p:blipFill>
        <p:spPr>
          <a:xfrm>
            <a:off x="1119593" y="9701263"/>
            <a:ext cx="9127315" cy="5859599"/>
          </a:xfrm>
          <a:prstGeom prst="rect">
            <a:avLst/>
          </a:prstGeom>
        </p:spPr>
      </p:pic>
      <p:sp>
        <p:nvSpPr>
          <p:cNvPr id="8" name="TextBox 7">
            <a:extLst>
              <a:ext uri="{FF2B5EF4-FFF2-40B4-BE49-F238E27FC236}">
                <a16:creationId xmlns:a16="http://schemas.microsoft.com/office/drawing/2014/main" id="{C43560E4-71CF-49B9-A967-2F1F297780DF}"/>
              </a:ext>
            </a:extLst>
          </p:cNvPr>
          <p:cNvSpPr txBox="1"/>
          <p:nvPr/>
        </p:nvSpPr>
        <p:spPr>
          <a:xfrm>
            <a:off x="1221202" y="16204673"/>
            <a:ext cx="916517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This project consists of two main sections: the Power Module team and the Embedded Systems team. The Power module team worked on simulating and designing a PCB for the current sense module that would sense the current from the inverter and send a signal to the FPGA. The Embedded Systems team’s work consisted of researching, writing, implementing, and testing code at home and on the lab hardware with the DSP controller. The algorithms used were documented in Dr. </a:t>
            </a:r>
            <a:r>
              <a:rPr lang="en-US" sz="2850" err="1">
                <a:latin typeface="Arial Narrow"/>
                <a:cs typeface="Arial"/>
              </a:rPr>
              <a:t>Badawy’s</a:t>
            </a:r>
            <a:r>
              <a:rPr lang="en-US" sz="2850">
                <a:latin typeface="Arial Narrow"/>
                <a:cs typeface="Arial"/>
              </a:rPr>
              <a:t> published IEEE papers.</a:t>
            </a:r>
            <a:endParaRPr lang="en-US"/>
          </a:p>
        </p:txBody>
      </p:sp>
      <p:sp>
        <p:nvSpPr>
          <p:cNvPr id="21" name="TextBox 20">
            <a:extLst>
              <a:ext uri="{FF2B5EF4-FFF2-40B4-BE49-F238E27FC236}">
                <a16:creationId xmlns:a16="http://schemas.microsoft.com/office/drawing/2014/main" id="{07B24FF0-7B7E-4044-AFF6-91C60895F5A0}"/>
              </a:ext>
            </a:extLst>
          </p:cNvPr>
          <p:cNvSpPr txBox="1"/>
          <p:nvPr/>
        </p:nvSpPr>
        <p:spPr>
          <a:xfrm>
            <a:off x="33416225" y="22188704"/>
            <a:ext cx="929769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 M. Badawy, M. Sharma, C. Hernandez, A. </a:t>
            </a:r>
            <a:r>
              <a:rPr lang="en-US" err="1"/>
              <a:t>Elrayyah</a:t>
            </a:r>
            <a:r>
              <a:rPr lang="en-US"/>
              <a:t> and J. Coe, "Model Predictive Control for Multi-Port Modular Multilevel Converters in Electric Vehicles Enabling HESDs", IEEE Transactions on Energy Conversion, pp. 1-1, 2021. Available: &lt;</a:t>
            </a:r>
            <a:r>
              <a:rPr lang="en-US">
                <a:hlinkClick r:id="rId5"/>
              </a:rPr>
              <a:t>https://ieeexplore-ieee-org.libaccess.sjlibrary.org/document/9457037</a:t>
            </a:r>
            <a:r>
              <a:rPr lang="en-US"/>
              <a:t>&gt; [Accessed 29 November 2021].</a:t>
            </a:r>
          </a:p>
          <a:p>
            <a:pPr algn="l"/>
            <a:r>
              <a:rPr lang="en-US"/>
              <a:t>[2] S. S. George and M. O. Badawy, A Modular Multi-Level Converter for Energy Management of Hybrid Storage System in Electric Vehicles, 2018 IEEE Transportation Electrification Conference and Expo (ITEC), Long Beach, CA, USA, 2018, pp. 336-341, </a:t>
            </a:r>
            <a:r>
              <a:rPr lang="en-US" err="1"/>
              <a:t>doi</a:t>
            </a:r>
            <a:r>
              <a:rPr lang="en-US"/>
              <a:t>: 10.1109/ITEC.2018.8450237. Available at: &lt;</a:t>
            </a:r>
            <a:r>
              <a:rPr lang="en-US">
                <a:hlinkClick r:id="rId6"/>
              </a:rPr>
              <a:t>https://ieeexplore-ieee-org.libaccess.sjlibrary.org/document/8450237</a:t>
            </a:r>
            <a:r>
              <a:rPr lang="en-US"/>
              <a:t>&gt; [Accessed 29 November 2021].</a:t>
            </a:r>
          </a:p>
        </p:txBody>
      </p:sp>
      <p:sp>
        <p:nvSpPr>
          <p:cNvPr id="9" name="TextBox 8">
            <a:extLst>
              <a:ext uri="{FF2B5EF4-FFF2-40B4-BE49-F238E27FC236}">
                <a16:creationId xmlns:a16="http://schemas.microsoft.com/office/drawing/2014/main" id="{45EF92A2-458E-4776-A247-89577817D3EA}"/>
              </a:ext>
            </a:extLst>
          </p:cNvPr>
          <p:cNvSpPr txBox="1"/>
          <p:nvPr/>
        </p:nvSpPr>
        <p:spPr>
          <a:xfrm>
            <a:off x="3843125" y="15609565"/>
            <a:ext cx="3921331"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1:</a:t>
            </a:r>
            <a:r>
              <a:rPr lang="en-US" sz="2850">
                <a:latin typeface="Arial Narrow"/>
                <a:cs typeface="Arial"/>
              </a:rPr>
              <a:t> </a:t>
            </a:r>
            <a:r>
              <a:rPr lang="en-US" sz="2850" i="1">
                <a:latin typeface="Arial Narrow"/>
                <a:cs typeface="Arial"/>
              </a:rPr>
              <a:t>System Model</a:t>
            </a:r>
            <a:endParaRPr lang="en-US"/>
          </a:p>
        </p:txBody>
      </p:sp>
      <p:pic>
        <p:nvPicPr>
          <p:cNvPr id="12" name="Picture 12" descr="Diagram&#10;&#10;Description automatically generated">
            <a:extLst>
              <a:ext uri="{FF2B5EF4-FFF2-40B4-BE49-F238E27FC236}">
                <a16:creationId xmlns:a16="http://schemas.microsoft.com/office/drawing/2014/main" id="{48BD95A9-9485-4513-9DA0-410D9ABB6624}"/>
              </a:ext>
            </a:extLst>
          </p:cNvPr>
          <p:cNvPicPr>
            <a:picLocks noChangeAspect="1"/>
          </p:cNvPicPr>
          <p:nvPr/>
        </p:nvPicPr>
        <p:blipFill>
          <a:blip r:embed="rId7"/>
          <a:stretch>
            <a:fillRect/>
          </a:stretch>
        </p:blipFill>
        <p:spPr>
          <a:xfrm>
            <a:off x="11560164" y="6401504"/>
            <a:ext cx="9921581" cy="3083783"/>
          </a:xfrm>
          <a:prstGeom prst="rect">
            <a:avLst/>
          </a:prstGeom>
        </p:spPr>
      </p:pic>
      <p:sp>
        <p:nvSpPr>
          <p:cNvPr id="14" name="TextBox 13">
            <a:extLst>
              <a:ext uri="{FF2B5EF4-FFF2-40B4-BE49-F238E27FC236}">
                <a16:creationId xmlns:a16="http://schemas.microsoft.com/office/drawing/2014/main" id="{C3D24BE5-C17A-4D19-A021-F6369A021A44}"/>
              </a:ext>
            </a:extLst>
          </p:cNvPr>
          <p:cNvSpPr txBox="1"/>
          <p:nvPr/>
        </p:nvSpPr>
        <p:spPr>
          <a:xfrm>
            <a:off x="13434146" y="15089766"/>
            <a:ext cx="6245524"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4: </a:t>
            </a:r>
            <a:r>
              <a:rPr lang="en-US" sz="2850" i="1">
                <a:latin typeface="Arial Narrow"/>
                <a:cs typeface="Arial"/>
              </a:rPr>
              <a:t>Redesigned Current Sense Module</a:t>
            </a:r>
            <a:endParaRPr lang="en-US" sz="2850" b="1" i="1"/>
          </a:p>
        </p:txBody>
      </p:sp>
      <p:sp>
        <p:nvSpPr>
          <p:cNvPr id="15" name="TextBox 14">
            <a:extLst>
              <a:ext uri="{FF2B5EF4-FFF2-40B4-BE49-F238E27FC236}">
                <a16:creationId xmlns:a16="http://schemas.microsoft.com/office/drawing/2014/main" id="{A2A4BA93-FDC0-4EE4-ACD2-A9B005EC48D3}"/>
              </a:ext>
            </a:extLst>
          </p:cNvPr>
          <p:cNvSpPr txBox="1"/>
          <p:nvPr/>
        </p:nvSpPr>
        <p:spPr>
          <a:xfrm>
            <a:off x="11821323" y="15737338"/>
            <a:ext cx="931817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Figure 4 shows the schematic for the redesigned Current Sense Module. The redesigned Current Sense features an LDO, a two-stage Butterworth filter, and an optocoupler to provide isolation between the analog and digital grounds. </a:t>
            </a:r>
            <a:endParaRPr lang="en-US"/>
          </a:p>
        </p:txBody>
      </p:sp>
      <p:pic>
        <p:nvPicPr>
          <p:cNvPr id="16" name="Picture 16">
            <a:extLst>
              <a:ext uri="{FF2B5EF4-FFF2-40B4-BE49-F238E27FC236}">
                <a16:creationId xmlns:a16="http://schemas.microsoft.com/office/drawing/2014/main" id="{24C74995-BD25-4416-A143-ADEBE0BCD39A}"/>
              </a:ext>
            </a:extLst>
          </p:cNvPr>
          <p:cNvPicPr>
            <a:picLocks noChangeAspect="1"/>
          </p:cNvPicPr>
          <p:nvPr/>
        </p:nvPicPr>
        <p:blipFill>
          <a:blip r:embed="rId8"/>
          <a:stretch>
            <a:fillRect/>
          </a:stretch>
        </p:blipFill>
        <p:spPr>
          <a:xfrm>
            <a:off x="11510433" y="9520073"/>
            <a:ext cx="9922020" cy="5315685"/>
          </a:xfrm>
          <a:prstGeom prst="rect">
            <a:avLst/>
          </a:prstGeom>
        </p:spPr>
      </p:pic>
      <p:pic>
        <p:nvPicPr>
          <p:cNvPr id="1026" name="Picture 2">
            <a:extLst>
              <a:ext uri="{FF2B5EF4-FFF2-40B4-BE49-F238E27FC236}">
                <a16:creationId xmlns:a16="http://schemas.microsoft.com/office/drawing/2014/main" id="{AFD64557-815B-4672-980E-33D3403066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5545" y="28142024"/>
            <a:ext cx="4091458" cy="3068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FF1637D-51DC-4B91-891C-F58E5C72F1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50552" y="26020117"/>
            <a:ext cx="4064104" cy="25009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34C27FF-1C8A-4350-AACD-BADACEFB35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21220" y="28730850"/>
            <a:ext cx="4133269" cy="250098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1AD0CE62-D232-4C90-B85D-9C777F7691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33139" y="26156102"/>
            <a:ext cx="3962280" cy="23650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DF2858C-92A7-4B4B-A228-3FCEF69EFE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33139" y="28844598"/>
            <a:ext cx="3962279" cy="236475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E1BBB06-2F03-4509-9021-D189A25BBE04}"/>
              </a:ext>
            </a:extLst>
          </p:cNvPr>
          <p:cNvSpPr txBox="1"/>
          <p:nvPr/>
        </p:nvSpPr>
        <p:spPr>
          <a:xfrm>
            <a:off x="5800183" y="31290001"/>
            <a:ext cx="6245524"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3: </a:t>
            </a:r>
            <a:r>
              <a:rPr lang="en-US" sz="2850" i="1">
                <a:latin typeface="Arial Narrow"/>
                <a:cs typeface="Arial"/>
              </a:rPr>
              <a:t>H-Bridge Circuit</a:t>
            </a:r>
            <a:endParaRPr lang="en-US" sz="2850" i="1"/>
          </a:p>
        </p:txBody>
      </p:sp>
      <p:sp>
        <p:nvSpPr>
          <p:cNvPr id="37" name="TextBox 36">
            <a:extLst>
              <a:ext uri="{FF2B5EF4-FFF2-40B4-BE49-F238E27FC236}">
                <a16:creationId xmlns:a16="http://schemas.microsoft.com/office/drawing/2014/main" id="{2D9075B0-CE36-4E0D-BF6F-F8F2371A9528}"/>
              </a:ext>
            </a:extLst>
          </p:cNvPr>
          <p:cNvSpPr txBox="1"/>
          <p:nvPr/>
        </p:nvSpPr>
        <p:spPr>
          <a:xfrm>
            <a:off x="22823197" y="31334126"/>
            <a:ext cx="9165175"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10: </a:t>
            </a:r>
            <a:r>
              <a:rPr lang="en-US" sz="2850">
                <a:latin typeface="Arial Narrow"/>
                <a:cs typeface="Arial"/>
              </a:rPr>
              <a:t>Waveforms before (left) and after (right) SOC Algorithm</a:t>
            </a:r>
            <a:endParaRPr lang="en-US" sz="2850" i="1"/>
          </a:p>
        </p:txBody>
      </p:sp>
      <p:pic>
        <p:nvPicPr>
          <p:cNvPr id="19" name="Picture 18">
            <a:extLst>
              <a:ext uri="{FF2B5EF4-FFF2-40B4-BE49-F238E27FC236}">
                <a16:creationId xmlns:a16="http://schemas.microsoft.com/office/drawing/2014/main" id="{80C2AA3B-EB9D-4A59-842F-1D7A340BECF5}"/>
              </a:ext>
            </a:extLst>
          </p:cNvPr>
          <p:cNvPicPr>
            <a:picLocks noChangeAspect="1"/>
          </p:cNvPicPr>
          <p:nvPr/>
        </p:nvPicPr>
        <p:blipFill>
          <a:blip r:embed="rId14"/>
          <a:stretch>
            <a:fillRect/>
          </a:stretch>
        </p:blipFill>
        <p:spPr>
          <a:xfrm>
            <a:off x="5384677" y="28169680"/>
            <a:ext cx="4879600" cy="3058060"/>
          </a:xfrm>
          <a:prstGeom prst="rect">
            <a:avLst/>
          </a:prstGeom>
        </p:spPr>
      </p:pic>
      <p:pic>
        <p:nvPicPr>
          <p:cNvPr id="22" name="Picture 21">
            <a:extLst>
              <a:ext uri="{FF2B5EF4-FFF2-40B4-BE49-F238E27FC236}">
                <a16:creationId xmlns:a16="http://schemas.microsoft.com/office/drawing/2014/main" id="{6A6EF305-DB58-4E60-B23B-821FF3C51AD5}"/>
              </a:ext>
            </a:extLst>
          </p:cNvPr>
          <p:cNvPicPr>
            <a:picLocks noChangeAspect="1"/>
          </p:cNvPicPr>
          <p:nvPr/>
        </p:nvPicPr>
        <p:blipFill>
          <a:blip r:embed="rId15"/>
          <a:stretch>
            <a:fillRect/>
          </a:stretch>
        </p:blipFill>
        <p:spPr>
          <a:xfrm>
            <a:off x="1303817" y="26109071"/>
            <a:ext cx="8788934" cy="1720196"/>
          </a:xfrm>
          <a:prstGeom prst="rect">
            <a:avLst/>
          </a:prstGeom>
        </p:spPr>
      </p:pic>
      <p:sp>
        <p:nvSpPr>
          <p:cNvPr id="44" name="TextBox 43">
            <a:extLst>
              <a:ext uri="{FF2B5EF4-FFF2-40B4-BE49-F238E27FC236}">
                <a16:creationId xmlns:a16="http://schemas.microsoft.com/office/drawing/2014/main" id="{C468E0C0-3B63-4893-AC02-79E2028E801E}"/>
              </a:ext>
            </a:extLst>
          </p:cNvPr>
          <p:cNvSpPr txBox="1"/>
          <p:nvPr/>
        </p:nvSpPr>
        <p:spPr>
          <a:xfrm>
            <a:off x="1221202" y="25457050"/>
            <a:ext cx="7747610"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Table 1: </a:t>
            </a:r>
            <a:r>
              <a:rPr lang="en-US" sz="2850">
                <a:latin typeface="Arial Narrow"/>
                <a:cs typeface="Arial"/>
              </a:rPr>
              <a:t>Sub-module Converters Switching States</a:t>
            </a:r>
            <a:endParaRPr lang="en-US" sz="2850" i="1"/>
          </a:p>
        </p:txBody>
      </p:sp>
      <p:pic>
        <p:nvPicPr>
          <p:cNvPr id="1040" name="Picture 16">
            <a:extLst>
              <a:ext uri="{FF2B5EF4-FFF2-40B4-BE49-F238E27FC236}">
                <a16:creationId xmlns:a16="http://schemas.microsoft.com/office/drawing/2014/main" id="{EB31822E-22BA-49E2-818F-2D4419036920}"/>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12167"/>
          <a:stretch/>
        </p:blipFill>
        <p:spPr bwMode="auto">
          <a:xfrm>
            <a:off x="22806916" y="21824337"/>
            <a:ext cx="8806671" cy="34488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7">
            <a:extLst>
              <a:ext uri="{FF2B5EF4-FFF2-40B4-BE49-F238E27FC236}">
                <a16:creationId xmlns:a16="http://schemas.microsoft.com/office/drawing/2014/main" id="{FC2B394F-668D-4EC1-AF0D-4019E080D274}"/>
              </a:ext>
            </a:extLst>
          </p:cNvPr>
          <p:cNvPicPr>
            <a:picLocks noChangeAspect="1"/>
          </p:cNvPicPr>
          <p:nvPr/>
        </p:nvPicPr>
        <p:blipFill>
          <a:blip r:embed="rId17"/>
          <a:stretch>
            <a:fillRect/>
          </a:stretch>
        </p:blipFill>
        <p:spPr>
          <a:xfrm>
            <a:off x="22280296" y="10315747"/>
            <a:ext cx="9988398" cy="1681615"/>
          </a:xfrm>
          <a:prstGeom prst="rect">
            <a:avLst/>
          </a:prstGeom>
        </p:spPr>
      </p:pic>
      <p:sp>
        <p:nvSpPr>
          <p:cNvPr id="45" name="TextBox 44">
            <a:extLst>
              <a:ext uri="{FF2B5EF4-FFF2-40B4-BE49-F238E27FC236}">
                <a16:creationId xmlns:a16="http://schemas.microsoft.com/office/drawing/2014/main" id="{0363F5B3-26B1-4DDB-A3D3-59DE7BF7A3FE}"/>
              </a:ext>
            </a:extLst>
          </p:cNvPr>
          <p:cNvSpPr txBox="1"/>
          <p:nvPr/>
        </p:nvSpPr>
        <p:spPr>
          <a:xfrm>
            <a:off x="23892245" y="25262289"/>
            <a:ext cx="7872511"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9: </a:t>
            </a:r>
            <a:r>
              <a:rPr lang="en-US" sz="2850">
                <a:latin typeface="Arial Narrow"/>
                <a:cs typeface="Arial"/>
              </a:rPr>
              <a:t>PWM waveforms with level 4 on DSP</a:t>
            </a:r>
          </a:p>
          <a:p>
            <a:endParaRPr lang="en-US" sz="2850" b="1" i="1"/>
          </a:p>
        </p:txBody>
      </p:sp>
      <p:sp>
        <p:nvSpPr>
          <p:cNvPr id="18" name="TextBox 17">
            <a:extLst>
              <a:ext uri="{FF2B5EF4-FFF2-40B4-BE49-F238E27FC236}">
                <a16:creationId xmlns:a16="http://schemas.microsoft.com/office/drawing/2014/main" id="{EB9DF0D1-6DCF-40CA-B938-5F281E94CF6B}"/>
              </a:ext>
            </a:extLst>
          </p:cNvPr>
          <p:cNvSpPr txBox="1"/>
          <p:nvPr/>
        </p:nvSpPr>
        <p:spPr>
          <a:xfrm>
            <a:off x="24217567" y="12164337"/>
            <a:ext cx="6145301"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7: </a:t>
            </a:r>
            <a:r>
              <a:rPr lang="en-US" sz="2850" i="1">
                <a:latin typeface="Arial Narrow"/>
                <a:cs typeface="Arial"/>
              </a:rPr>
              <a:t>Current Sense Simulation Results</a:t>
            </a:r>
            <a:endParaRPr lang="en-US" sz="2850" i="1"/>
          </a:p>
        </p:txBody>
      </p:sp>
      <p:pic>
        <p:nvPicPr>
          <p:cNvPr id="1044" name="Picture 20">
            <a:extLst>
              <a:ext uri="{FF2B5EF4-FFF2-40B4-BE49-F238E27FC236}">
                <a16:creationId xmlns:a16="http://schemas.microsoft.com/office/drawing/2014/main" id="{762301CB-017F-4CA4-9605-F5857057213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74933" y="23505516"/>
            <a:ext cx="4851598" cy="490376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B7E2D5A1-C233-4367-8868-B45F1C585E5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945815" y="23548781"/>
            <a:ext cx="3906858" cy="256029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0082C348-2938-4F73-B98A-955BBFF3A44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94401" y="26835998"/>
            <a:ext cx="3757410" cy="164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DC852C29-EFB5-4EF8-8F85-F462E5B2511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803308" y="5894528"/>
            <a:ext cx="5037304" cy="240069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174DBC83-856D-4BA9-AA3A-858A2BC86BD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280037" y="5842127"/>
            <a:ext cx="4338875" cy="237737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A50A4A11-4090-4CCC-A67E-4AC28D701B24}"/>
              </a:ext>
            </a:extLst>
          </p:cNvPr>
          <p:cNvSpPr txBox="1"/>
          <p:nvPr/>
        </p:nvSpPr>
        <p:spPr>
          <a:xfrm>
            <a:off x="33542914" y="8389247"/>
            <a:ext cx="4338875"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11: </a:t>
            </a:r>
            <a:r>
              <a:rPr lang="en-US" sz="2850">
                <a:latin typeface="Arial Narrow"/>
                <a:cs typeface="Arial"/>
              </a:rPr>
              <a:t>Equivalent Li-ion battery cells circuit model</a:t>
            </a:r>
            <a:endParaRPr lang="en-US" sz="2850" i="1"/>
          </a:p>
        </p:txBody>
      </p:sp>
      <p:sp>
        <p:nvSpPr>
          <p:cNvPr id="57" name="TextBox 56">
            <a:extLst>
              <a:ext uri="{FF2B5EF4-FFF2-40B4-BE49-F238E27FC236}">
                <a16:creationId xmlns:a16="http://schemas.microsoft.com/office/drawing/2014/main" id="{2D00404B-6F1B-48AA-92E3-919A63CF029D}"/>
              </a:ext>
            </a:extLst>
          </p:cNvPr>
          <p:cNvSpPr txBox="1"/>
          <p:nvPr/>
        </p:nvSpPr>
        <p:spPr>
          <a:xfrm>
            <a:off x="38191763" y="8424287"/>
            <a:ext cx="4338875"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12: </a:t>
            </a:r>
            <a:r>
              <a:rPr lang="en-US" sz="2850">
                <a:latin typeface="Arial Narrow"/>
                <a:cs typeface="Arial"/>
              </a:rPr>
              <a:t>SOC Estimation Kalman Filter Block Diagram</a:t>
            </a:r>
            <a:endParaRPr lang="en-US" sz="2850" i="1"/>
          </a:p>
        </p:txBody>
      </p:sp>
      <p:sp>
        <p:nvSpPr>
          <p:cNvPr id="51" name="TextBox 50">
            <a:extLst>
              <a:ext uri="{FF2B5EF4-FFF2-40B4-BE49-F238E27FC236}">
                <a16:creationId xmlns:a16="http://schemas.microsoft.com/office/drawing/2014/main" id="{A66FD698-F401-4221-B457-4750E73BAFC5}"/>
              </a:ext>
            </a:extLst>
          </p:cNvPr>
          <p:cNvSpPr txBox="1"/>
          <p:nvPr/>
        </p:nvSpPr>
        <p:spPr>
          <a:xfrm>
            <a:off x="1303817" y="31293559"/>
            <a:ext cx="4118811"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2:</a:t>
            </a:r>
            <a:r>
              <a:rPr lang="en-US" sz="2850">
                <a:latin typeface="Arial Narrow"/>
                <a:cs typeface="Arial"/>
              </a:rPr>
              <a:t> </a:t>
            </a:r>
            <a:r>
              <a:rPr lang="en-US" sz="2850" i="1">
                <a:latin typeface="Arial Narrow"/>
                <a:cs typeface="Arial"/>
              </a:rPr>
              <a:t>MMC &amp; DSP Setup</a:t>
            </a:r>
            <a:endParaRPr lang="en-US" i="1"/>
          </a:p>
        </p:txBody>
      </p:sp>
      <p:sp>
        <p:nvSpPr>
          <p:cNvPr id="52" name="TextBox 51">
            <a:extLst>
              <a:ext uri="{FF2B5EF4-FFF2-40B4-BE49-F238E27FC236}">
                <a16:creationId xmlns:a16="http://schemas.microsoft.com/office/drawing/2014/main" id="{A4C50BC5-60CA-41CA-8D48-660D847F2B4F}"/>
              </a:ext>
            </a:extLst>
          </p:cNvPr>
          <p:cNvSpPr txBox="1"/>
          <p:nvPr/>
        </p:nvSpPr>
        <p:spPr>
          <a:xfrm>
            <a:off x="12322530" y="28807552"/>
            <a:ext cx="8204262"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6:</a:t>
            </a:r>
            <a:r>
              <a:rPr lang="en-US" sz="2850">
                <a:latin typeface="Arial Narrow"/>
                <a:cs typeface="Arial"/>
              </a:rPr>
              <a:t> </a:t>
            </a:r>
            <a:r>
              <a:rPr lang="en-US" sz="2850" i="1">
                <a:latin typeface="Arial Narrow"/>
                <a:cs typeface="Arial"/>
              </a:rPr>
              <a:t>State of Charge (SOC) Adapted Sorting Algorithm</a:t>
            </a:r>
            <a:endParaRPr lang="en-US" i="1"/>
          </a:p>
        </p:txBody>
      </p:sp>
      <p:sp>
        <p:nvSpPr>
          <p:cNvPr id="53" name="TextBox 52">
            <a:extLst>
              <a:ext uri="{FF2B5EF4-FFF2-40B4-BE49-F238E27FC236}">
                <a16:creationId xmlns:a16="http://schemas.microsoft.com/office/drawing/2014/main" id="{4DC0435C-7BCA-4A7C-BEB9-28A32431F7F1}"/>
              </a:ext>
            </a:extLst>
          </p:cNvPr>
          <p:cNvSpPr txBox="1"/>
          <p:nvPr/>
        </p:nvSpPr>
        <p:spPr>
          <a:xfrm>
            <a:off x="1177277" y="20826363"/>
            <a:ext cx="9165175" cy="4478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The current hardware for the Modular Multilevel Converter (MMC) consists of a current and voltage sensor, an inverter board, gate drivers, an H-bridge Circuit (Figure 3), and a digital signal processing (DSP) controller (Figure 2). The purpose of the sensors is to track the voltage and current levels and send them to the FPGA. The gate drivers are used to control the MOSFET’s switching times of when it turns on and off. The H-bridge circuit is responsible for generating the PWM signal that would be sent to the motor. The DSP controller holds the PWM modules that would be used to turn on or off the switches of the H-bridge shown in Table 1.</a:t>
            </a:r>
            <a:endParaRPr lang="en-US"/>
          </a:p>
        </p:txBody>
      </p:sp>
      <p:pic>
        <p:nvPicPr>
          <p:cNvPr id="10" name="Picture 19" descr="Graphical user interface, chart&#10;&#10;Description automatically generated">
            <a:extLst>
              <a:ext uri="{FF2B5EF4-FFF2-40B4-BE49-F238E27FC236}">
                <a16:creationId xmlns:a16="http://schemas.microsoft.com/office/drawing/2014/main" id="{5A96F6F3-B84D-4545-9549-248917BA6683}"/>
              </a:ext>
            </a:extLst>
          </p:cNvPr>
          <p:cNvPicPr>
            <a:picLocks noChangeAspect="1"/>
          </p:cNvPicPr>
          <p:nvPr/>
        </p:nvPicPr>
        <p:blipFill>
          <a:blip r:embed="rId23"/>
          <a:stretch>
            <a:fillRect/>
          </a:stretch>
        </p:blipFill>
        <p:spPr>
          <a:xfrm>
            <a:off x="22298462" y="6178230"/>
            <a:ext cx="9971314" cy="4146282"/>
          </a:xfrm>
          <a:prstGeom prst="rect">
            <a:avLst/>
          </a:prstGeom>
        </p:spPr>
      </p:pic>
      <p:sp>
        <p:nvSpPr>
          <p:cNvPr id="58" name="TextBox 57">
            <a:extLst>
              <a:ext uri="{FF2B5EF4-FFF2-40B4-BE49-F238E27FC236}">
                <a16:creationId xmlns:a16="http://schemas.microsoft.com/office/drawing/2014/main" id="{FD65143A-8C54-41BB-AF4B-DB219B9D6657}"/>
              </a:ext>
            </a:extLst>
          </p:cNvPr>
          <p:cNvSpPr txBox="1"/>
          <p:nvPr/>
        </p:nvSpPr>
        <p:spPr>
          <a:xfrm>
            <a:off x="11974320" y="29512591"/>
            <a:ext cx="91651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Test code was written to verify the algorithm, was then implemented into the main code and tested on the DSP to get the result in Figure 9. Once it was successfully tested on the DSP, it was then tested on the hardware setup in the lab to generate the outputs shown in Figure 10.</a:t>
            </a:r>
          </a:p>
        </p:txBody>
      </p:sp>
      <p:sp>
        <p:nvSpPr>
          <p:cNvPr id="11" name="TextBox 10">
            <a:extLst>
              <a:ext uri="{FF2B5EF4-FFF2-40B4-BE49-F238E27FC236}">
                <a16:creationId xmlns:a16="http://schemas.microsoft.com/office/drawing/2014/main" id="{CFF90CCA-8884-46D4-A68B-DFE8950A3FAF}"/>
              </a:ext>
            </a:extLst>
          </p:cNvPr>
          <p:cNvSpPr txBox="1"/>
          <p:nvPr/>
        </p:nvSpPr>
        <p:spPr>
          <a:xfrm>
            <a:off x="22578065" y="18451957"/>
            <a:ext cx="960982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Figure 7 shows the voltage or current waveforms from different parts of the Current Sense module. Major obstacles for designing a PCB is minimizing the footprint of the board, considering the mechanical limitations of the components and following the constraints designated by the chosen PCB manufacturer, and designing safely for high current applications (maximizing ground impedance/area of high current copper pour contacts). </a:t>
            </a:r>
            <a:endParaRPr lang="en-US" sz="2850"/>
          </a:p>
          <a:p>
            <a:endParaRPr lang="en-US" sz="2850"/>
          </a:p>
        </p:txBody>
      </p:sp>
      <p:sp>
        <p:nvSpPr>
          <p:cNvPr id="59" name="TextBox 58">
            <a:extLst>
              <a:ext uri="{FF2B5EF4-FFF2-40B4-BE49-F238E27FC236}">
                <a16:creationId xmlns:a16="http://schemas.microsoft.com/office/drawing/2014/main" id="{FEDA99D8-D5D5-470E-8495-78F16F6F6493}"/>
              </a:ext>
            </a:extLst>
          </p:cNvPr>
          <p:cNvSpPr txBox="1"/>
          <p:nvPr/>
        </p:nvSpPr>
        <p:spPr>
          <a:xfrm>
            <a:off x="33498728" y="9426060"/>
            <a:ext cx="91651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Much of the work done on SOC Estimation with the Kalman Filter (Figure 12) was spent in the research phase of compiling the simulation work done by previous project members (Figure 11) and planning out how this functionality could ultimately be converted into C code and implemented in the main code. </a:t>
            </a:r>
          </a:p>
        </p:txBody>
      </p:sp>
      <p:sp>
        <p:nvSpPr>
          <p:cNvPr id="60" name="TextBox 59">
            <a:extLst>
              <a:ext uri="{FF2B5EF4-FFF2-40B4-BE49-F238E27FC236}">
                <a16:creationId xmlns:a16="http://schemas.microsoft.com/office/drawing/2014/main" id="{6404F0DF-DE1D-42C5-9955-78A0B2EBE558}"/>
              </a:ext>
            </a:extLst>
          </p:cNvPr>
          <p:cNvSpPr txBox="1"/>
          <p:nvPr/>
        </p:nvSpPr>
        <p:spPr>
          <a:xfrm>
            <a:off x="11839104" y="21482577"/>
            <a:ext cx="916517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Figure 6 shows a simplified version of the SOC sorting algorithm, which was done in order to accommodate the lack of UCs. To update the PWM modules efficiently, a PWM module matrix is made which includes the status of the four switches for each H bridge. </a:t>
            </a:r>
            <a:endParaRPr lang="en-US"/>
          </a:p>
        </p:txBody>
      </p:sp>
      <p:sp>
        <p:nvSpPr>
          <p:cNvPr id="23" name="TextBox 22">
            <a:extLst>
              <a:ext uri="{FF2B5EF4-FFF2-40B4-BE49-F238E27FC236}">
                <a16:creationId xmlns:a16="http://schemas.microsoft.com/office/drawing/2014/main" id="{541051AE-69EF-42DD-BDEA-F627CDC7DB2A}"/>
              </a:ext>
            </a:extLst>
          </p:cNvPr>
          <p:cNvSpPr txBox="1"/>
          <p:nvPr/>
        </p:nvSpPr>
        <p:spPr>
          <a:xfrm>
            <a:off x="33461806" y="12618612"/>
            <a:ext cx="9191670" cy="88639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a:latin typeface="Arial Narrow"/>
                <a:cs typeface="Arial"/>
              </a:rPr>
              <a:t>            For the Power Module team, this project was to redesign a part of the MMC. By incorporating an LDO that was powered by the LLC Resonant circuit, the optocoupler, the Power Module team was able to resolve some issues from the previous iteration. </a:t>
            </a:r>
            <a:endParaRPr lang="en-US"/>
          </a:p>
          <a:p>
            <a:r>
              <a:rPr lang="en-US" sz="2850">
                <a:latin typeface="Arial Narrow"/>
                <a:cs typeface="Arial"/>
              </a:rPr>
              <a:t>           Transferring the reiterated current sense design from schematic to PCB involved the PMD team gaining experience in PCB editing software. OrCad PCB editor was the chosen software for creating the PCB and offered great experience as it operates at a relatively low level compared to other industry standard PCB editing software. In relation to the current sense board and high current, the PMD team had to design cautiously to ensure the current sense board could adequately operate under load. </a:t>
            </a:r>
            <a:endParaRPr lang="en-US"/>
          </a:p>
          <a:p>
            <a:r>
              <a:rPr lang="en-US" sz="2850">
                <a:latin typeface="Arial Narrow"/>
                <a:cs typeface="Arial"/>
              </a:rPr>
              <a:t>	The Embedded Systems team has designed, implemented, and tested a more efficient sorting algorithm into the main code. Along with this, the team has also laid the ground for the next step of improvement and implementation for the Kalman Filter. Throughout this project the team gained experience in programming and understanding how software can interact with the hardware system. The remaining future work that can be done will include slowly introducing more functionality into the main code.</a:t>
            </a:r>
          </a:p>
        </p:txBody>
      </p:sp>
      <p:pic>
        <p:nvPicPr>
          <p:cNvPr id="24" name="Picture 2">
            <a:extLst>
              <a:ext uri="{FF2B5EF4-FFF2-40B4-BE49-F238E27FC236}">
                <a16:creationId xmlns:a16="http://schemas.microsoft.com/office/drawing/2014/main" id="{59F67E98-76CA-46B1-9AF4-EAF3C4D4913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772717" y="17700654"/>
            <a:ext cx="7385812" cy="30709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6" descr="A picture containing text, electronics&#10;&#10;Description automatically generated">
            <a:extLst>
              <a:ext uri="{FF2B5EF4-FFF2-40B4-BE49-F238E27FC236}">
                <a16:creationId xmlns:a16="http://schemas.microsoft.com/office/drawing/2014/main" id="{C184619C-F726-444F-A443-9A09E050099C}"/>
              </a:ext>
            </a:extLst>
          </p:cNvPr>
          <p:cNvPicPr>
            <a:picLocks noChangeAspect="1"/>
          </p:cNvPicPr>
          <p:nvPr/>
        </p:nvPicPr>
        <p:blipFill>
          <a:blip r:embed="rId25"/>
          <a:stretch>
            <a:fillRect/>
          </a:stretch>
        </p:blipFill>
        <p:spPr>
          <a:xfrm rot="5400000">
            <a:off x="26092158" y="12846988"/>
            <a:ext cx="2159717" cy="6616459"/>
          </a:xfrm>
          <a:prstGeom prst="rect">
            <a:avLst/>
          </a:prstGeom>
        </p:spPr>
      </p:pic>
      <p:sp>
        <p:nvSpPr>
          <p:cNvPr id="65" name="TextBox 64">
            <a:extLst>
              <a:ext uri="{FF2B5EF4-FFF2-40B4-BE49-F238E27FC236}">
                <a16:creationId xmlns:a16="http://schemas.microsoft.com/office/drawing/2014/main" id="{9D9AA889-94CF-4166-9FED-A573C491BDBD}"/>
              </a:ext>
            </a:extLst>
          </p:cNvPr>
          <p:cNvSpPr txBox="1"/>
          <p:nvPr/>
        </p:nvSpPr>
        <p:spPr>
          <a:xfrm>
            <a:off x="12233500" y="20804879"/>
            <a:ext cx="8204262"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50" b="1">
                <a:latin typeface="Arial Narrow"/>
                <a:cs typeface="Arial"/>
              </a:rPr>
              <a:t>Figure 5:</a:t>
            </a:r>
            <a:r>
              <a:rPr lang="en-US" sz="2850">
                <a:latin typeface="Arial Narrow"/>
                <a:cs typeface="Arial"/>
              </a:rPr>
              <a:t> </a:t>
            </a:r>
            <a:r>
              <a:rPr lang="en-US" sz="2850" i="1">
                <a:latin typeface="Arial Narrow"/>
                <a:cs typeface="Arial"/>
              </a:rPr>
              <a:t>State of Charge (SOC) Adapted Sorting Algorithm</a:t>
            </a:r>
            <a:endParaRPr lang="en-US" i="1"/>
          </a:p>
        </p:txBody>
      </p:sp>
      <p:pic>
        <p:nvPicPr>
          <p:cNvPr id="30" name="Picture 30">
            <a:extLst>
              <a:ext uri="{FF2B5EF4-FFF2-40B4-BE49-F238E27FC236}">
                <a16:creationId xmlns:a16="http://schemas.microsoft.com/office/drawing/2014/main" id="{63AC9849-BE21-4A14-9F2E-C56955046BAE}"/>
              </a:ext>
            </a:extLst>
          </p:cNvPr>
          <p:cNvPicPr>
            <a:picLocks noChangeAspect="1"/>
          </p:cNvPicPr>
          <p:nvPr/>
        </p:nvPicPr>
        <p:blipFill>
          <a:blip r:embed="rId26"/>
          <a:stretch>
            <a:fillRect/>
          </a:stretch>
        </p:blipFill>
        <p:spPr>
          <a:xfrm rot="5400000">
            <a:off x="26096997" y="10612593"/>
            <a:ext cx="2150046" cy="6581954"/>
          </a:xfrm>
          <a:prstGeom prst="rect">
            <a:avLst/>
          </a:prstGeom>
        </p:spPr>
      </p:pic>
      <p:sp>
        <p:nvSpPr>
          <p:cNvPr id="31" name="TextBox 30">
            <a:extLst>
              <a:ext uri="{FF2B5EF4-FFF2-40B4-BE49-F238E27FC236}">
                <a16:creationId xmlns:a16="http://schemas.microsoft.com/office/drawing/2014/main" id="{8E55F676-010E-44BA-B422-BF03C22D3C1B}"/>
              </a:ext>
            </a:extLst>
          </p:cNvPr>
          <p:cNvSpPr txBox="1"/>
          <p:nvPr/>
        </p:nvSpPr>
        <p:spPr>
          <a:xfrm>
            <a:off x="23479110" y="17372610"/>
            <a:ext cx="7385812" cy="986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50" b="1">
                <a:latin typeface="Arial Narrow"/>
                <a:cs typeface="Arial"/>
              </a:rPr>
              <a:t>Figure 8. </a:t>
            </a:r>
            <a:r>
              <a:rPr lang="en-US" sz="2850">
                <a:latin typeface="Arial Narrow"/>
                <a:cs typeface="Arial"/>
              </a:rPr>
              <a:t>Generated View of the Top and Bottom Layers by Bay Area Circuits</a:t>
            </a:r>
            <a:endParaRPr lang="en-US" sz="285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revision>1</cp:revision>
  <dcterms:created xsi:type="dcterms:W3CDTF">2005-05-18T01:24:28Z</dcterms:created>
  <dcterms:modified xsi:type="dcterms:W3CDTF">2021-12-01T05:29:02Z</dcterms:modified>
  <cp:category>Powerpoint poster templates</cp:category>
</cp:coreProperties>
</file>