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F6FD6DA-F205-4044-AA91-0BF633C9330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4B7A903-8666-44B7-903E-D6FC4D275190}">
      <dgm:prSet/>
      <dgm:spPr/>
      <dgm:t>
        <a:bodyPr/>
        <a:lstStyle/>
        <a:p>
          <a:pPr>
            <a:defRPr b="1"/>
          </a:pPr>
          <a:r>
            <a:rPr lang="en-US"/>
            <a:t>Target Audience</a:t>
          </a:r>
        </a:p>
      </dgm:t>
    </dgm:pt>
    <dgm:pt modelId="{E6F19510-520D-4723-BF75-DDB4C9022EC7}" type="parTrans" cxnId="{6A64FBDA-2B4A-4D01-916E-E20A34C396E7}">
      <dgm:prSet/>
      <dgm:spPr/>
      <dgm:t>
        <a:bodyPr/>
        <a:lstStyle/>
        <a:p>
          <a:endParaRPr lang="en-US"/>
        </a:p>
      </dgm:t>
    </dgm:pt>
    <dgm:pt modelId="{9C40968C-DA7A-4DAF-8921-7AE940678E44}" type="sibTrans" cxnId="{6A64FBDA-2B4A-4D01-916E-E20A34C396E7}">
      <dgm:prSet/>
      <dgm:spPr/>
      <dgm:t>
        <a:bodyPr/>
        <a:lstStyle/>
        <a:p>
          <a:endParaRPr lang="en-US"/>
        </a:p>
      </dgm:t>
    </dgm:pt>
    <dgm:pt modelId="{57CB0F50-5C68-45FC-9B48-78262AD4E3CD}">
      <dgm:prSet/>
      <dgm:spPr/>
      <dgm:t>
        <a:bodyPr/>
        <a:lstStyle/>
        <a:p>
          <a:r>
            <a:rPr lang="en-US"/>
            <a:t>New Business Owners in the area</a:t>
          </a:r>
        </a:p>
      </dgm:t>
    </dgm:pt>
    <dgm:pt modelId="{F558C29E-EEEA-4D0F-BC87-52D05EF8A338}" type="parTrans" cxnId="{D094FA7F-9D42-421F-BE25-DAD958D6AAE5}">
      <dgm:prSet/>
      <dgm:spPr/>
      <dgm:t>
        <a:bodyPr/>
        <a:lstStyle/>
        <a:p>
          <a:endParaRPr lang="en-US"/>
        </a:p>
      </dgm:t>
    </dgm:pt>
    <dgm:pt modelId="{AB42681B-8D35-41D2-8AA4-63C598E9FE2F}" type="sibTrans" cxnId="{D094FA7F-9D42-421F-BE25-DAD958D6AAE5}">
      <dgm:prSet/>
      <dgm:spPr/>
      <dgm:t>
        <a:bodyPr/>
        <a:lstStyle/>
        <a:p>
          <a:endParaRPr lang="en-US"/>
        </a:p>
      </dgm:t>
    </dgm:pt>
    <dgm:pt modelId="{1128AA6D-5F38-4B57-A3B8-EC07D4C0EFDB}">
      <dgm:prSet/>
      <dgm:spPr/>
      <dgm:t>
        <a:bodyPr/>
        <a:lstStyle/>
        <a:p>
          <a:pPr>
            <a:defRPr b="1"/>
          </a:pPr>
          <a:r>
            <a:rPr lang="en-US"/>
            <a:t>Problem</a:t>
          </a:r>
        </a:p>
      </dgm:t>
    </dgm:pt>
    <dgm:pt modelId="{C9A52D01-D74E-4EA8-A7D9-0B5BF7894E10}" type="parTrans" cxnId="{4318250C-93CD-4E8A-A2AC-54359CCD1A64}">
      <dgm:prSet/>
      <dgm:spPr/>
      <dgm:t>
        <a:bodyPr/>
        <a:lstStyle/>
        <a:p>
          <a:endParaRPr lang="en-US"/>
        </a:p>
      </dgm:t>
    </dgm:pt>
    <dgm:pt modelId="{354E3CC5-72EE-49B3-B164-113BD6491CB2}" type="sibTrans" cxnId="{4318250C-93CD-4E8A-A2AC-54359CCD1A64}">
      <dgm:prSet/>
      <dgm:spPr/>
      <dgm:t>
        <a:bodyPr/>
        <a:lstStyle/>
        <a:p>
          <a:endParaRPr lang="en-US"/>
        </a:p>
      </dgm:t>
    </dgm:pt>
    <dgm:pt modelId="{076885E6-A0AC-4474-AD8E-31EE935B2710}">
      <dgm:prSet/>
      <dgm:spPr/>
      <dgm:t>
        <a:bodyPr/>
        <a:lstStyle/>
        <a:p>
          <a:r>
            <a:rPr lang="en-US"/>
            <a:t>New Business Owners are having a difficult time locating the best neighborhood/area in which to place their Businesses when compared to other Businesses in the areas, in order to increase their customers as much as possible. </a:t>
          </a:r>
        </a:p>
      </dgm:t>
    </dgm:pt>
    <dgm:pt modelId="{D0C2789D-5FF0-465D-AF5D-8AB4F4DEA41C}" type="parTrans" cxnId="{67EBCD6F-92E2-4D6E-AD2E-81FA72C1E223}">
      <dgm:prSet/>
      <dgm:spPr/>
      <dgm:t>
        <a:bodyPr/>
        <a:lstStyle/>
        <a:p>
          <a:endParaRPr lang="en-US"/>
        </a:p>
      </dgm:t>
    </dgm:pt>
    <dgm:pt modelId="{E613EA81-A425-4034-95FD-3E377CB85A42}" type="sibTrans" cxnId="{67EBCD6F-92E2-4D6E-AD2E-81FA72C1E223}">
      <dgm:prSet/>
      <dgm:spPr/>
      <dgm:t>
        <a:bodyPr/>
        <a:lstStyle/>
        <a:p>
          <a:endParaRPr lang="en-US"/>
        </a:p>
      </dgm:t>
    </dgm:pt>
    <dgm:pt modelId="{306597CB-38E5-4EEC-A6A6-F2FC82454C55}">
      <dgm:prSet/>
      <dgm:spPr/>
      <dgm:t>
        <a:bodyPr/>
        <a:lstStyle/>
        <a:p>
          <a:pPr>
            <a:defRPr b="1"/>
          </a:pPr>
          <a:r>
            <a:rPr lang="en-US"/>
            <a:t>Solution Goal</a:t>
          </a:r>
        </a:p>
      </dgm:t>
    </dgm:pt>
    <dgm:pt modelId="{C9352BD6-E38E-4360-837F-1F6963EED5D0}" type="parTrans" cxnId="{7560356B-C920-41F8-968F-B164F8C43E95}">
      <dgm:prSet/>
      <dgm:spPr/>
      <dgm:t>
        <a:bodyPr/>
        <a:lstStyle/>
        <a:p>
          <a:endParaRPr lang="en-US"/>
        </a:p>
      </dgm:t>
    </dgm:pt>
    <dgm:pt modelId="{4B59A83C-3558-42B1-9365-F79895F5BD20}" type="sibTrans" cxnId="{7560356B-C920-41F8-968F-B164F8C43E95}">
      <dgm:prSet/>
      <dgm:spPr/>
      <dgm:t>
        <a:bodyPr/>
        <a:lstStyle/>
        <a:p>
          <a:endParaRPr lang="en-US"/>
        </a:p>
      </dgm:t>
    </dgm:pt>
    <dgm:pt modelId="{269F2AB8-1EDF-4F61-9194-2FBBE692D6EB}">
      <dgm:prSet/>
      <dgm:spPr/>
      <dgm:t>
        <a:bodyPr/>
        <a:lstStyle/>
        <a:p>
          <a:r>
            <a:rPr lang="en-US" dirty="0"/>
            <a:t>Brings to light the best neighborhood to place their Businesses using clustering to find the top ten current Business types in those neighborhoods. With this knowledge Business Owners can make the best-informed decision to increase their chances of success.</a:t>
          </a:r>
        </a:p>
      </dgm:t>
    </dgm:pt>
    <dgm:pt modelId="{FE8A55B8-3B74-44E5-A587-2A18950AAA3A}" type="parTrans" cxnId="{3DF0E986-57C7-40B0-B497-27F229835FCC}">
      <dgm:prSet/>
      <dgm:spPr/>
      <dgm:t>
        <a:bodyPr/>
        <a:lstStyle/>
        <a:p>
          <a:endParaRPr lang="en-US"/>
        </a:p>
      </dgm:t>
    </dgm:pt>
    <dgm:pt modelId="{11F5CB40-0A73-4D3E-A487-4F076236B01A}" type="sibTrans" cxnId="{3DF0E986-57C7-40B0-B497-27F229835FCC}">
      <dgm:prSet/>
      <dgm:spPr/>
      <dgm:t>
        <a:bodyPr/>
        <a:lstStyle/>
        <a:p>
          <a:endParaRPr lang="en-US"/>
        </a:p>
      </dgm:t>
    </dgm:pt>
    <dgm:pt modelId="{C120FD94-4C79-4835-8BD3-C9AE93A9401E}" type="pres">
      <dgm:prSet presAssocID="{1F6FD6DA-F205-4044-AA91-0BF633C93309}" presName="root" presStyleCnt="0">
        <dgm:presLayoutVars>
          <dgm:dir/>
          <dgm:resizeHandles val="exact"/>
        </dgm:presLayoutVars>
      </dgm:prSet>
      <dgm:spPr/>
    </dgm:pt>
    <dgm:pt modelId="{6942B614-2CC9-4F35-93A8-5666D1A1D2AC}" type="pres">
      <dgm:prSet presAssocID="{64B7A903-8666-44B7-903E-D6FC4D275190}" presName="compNode" presStyleCnt="0"/>
      <dgm:spPr/>
    </dgm:pt>
    <dgm:pt modelId="{260FF3A2-8567-4671-B554-EB626FB72874}" type="pres">
      <dgm:prSet presAssocID="{64B7A903-8666-44B7-903E-D6FC4D2751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7257C879-030B-4F49-8034-B890E0538739}" type="pres">
      <dgm:prSet presAssocID="{64B7A903-8666-44B7-903E-D6FC4D275190}" presName="iconSpace" presStyleCnt="0"/>
      <dgm:spPr/>
    </dgm:pt>
    <dgm:pt modelId="{EBD1FCC4-43FC-498E-9DDA-0CCF20A1A5FD}" type="pres">
      <dgm:prSet presAssocID="{64B7A903-8666-44B7-903E-D6FC4D275190}" presName="parTx" presStyleLbl="revTx" presStyleIdx="0" presStyleCnt="6">
        <dgm:presLayoutVars>
          <dgm:chMax val="0"/>
          <dgm:chPref val="0"/>
        </dgm:presLayoutVars>
      </dgm:prSet>
      <dgm:spPr/>
    </dgm:pt>
    <dgm:pt modelId="{C6F1EFFE-DDA1-4234-90EB-C954D9214866}" type="pres">
      <dgm:prSet presAssocID="{64B7A903-8666-44B7-903E-D6FC4D275190}" presName="txSpace" presStyleCnt="0"/>
      <dgm:spPr/>
    </dgm:pt>
    <dgm:pt modelId="{0A63CD7F-7744-49B8-83ED-B27A8FF4DA9E}" type="pres">
      <dgm:prSet presAssocID="{64B7A903-8666-44B7-903E-D6FC4D275190}" presName="desTx" presStyleLbl="revTx" presStyleIdx="1" presStyleCnt="6">
        <dgm:presLayoutVars/>
      </dgm:prSet>
      <dgm:spPr/>
    </dgm:pt>
    <dgm:pt modelId="{A38316F8-52C9-4367-8F1F-A34E98A45D14}" type="pres">
      <dgm:prSet presAssocID="{9C40968C-DA7A-4DAF-8921-7AE940678E44}" presName="sibTrans" presStyleCnt="0"/>
      <dgm:spPr/>
    </dgm:pt>
    <dgm:pt modelId="{7B1E995E-044E-4FFC-964B-EA7A7EF97846}" type="pres">
      <dgm:prSet presAssocID="{1128AA6D-5F38-4B57-A3B8-EC07D4C0EFDB}" presName="compNode" presStyleCnt="0"/>
      <dgm:spPr/>
    </dgm:pt>
    <dgm:pt modelId="{813634A1-594E-436E-A712-B83563333C20}" type="pres">
      <dgm:prSet presAssocID="{1128AA6D-5F38-4B57-A3B8-EC07D4C0EF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11394C98-E31A-4821-8EB7-13B9BB22D57A}" type="pres">
      <dgm:prSet presAssocID="{1128AA6D-5F38-4B57-A3B8-EC07D4C0EFDB}" presName="iconSpace" presStyleCnt="0"/>
      <dgm:spPr/>
    </dgm:pt>
    <dgm:pt modelId="{63648517-8964-4326-802E-E8BF1065360B}" type="pres">
      <dgm:prSet presAssocID="{1128AA6D-5F38-4B57-A3B8-EC07D4C0EFDB}" presName="parTx" presStyleLbl="revTx" presStyleIdx="2" presStyleCnt="6">
        <dgm:presLayoutVars>
          <dgm:chMax val="0"/>
          <dgm:chPref val="0"/>
        </dgm:presLayoutVars>
      </dgm:prSet>
      <dgm:spPr/>
    </dgm:pt>
    <dgm:pt modelId="{56F16600-1BAF-48EC-9CA8-F091D91E4EA9}" type="pres">
      <dgm:prSet presAssocID="{1128AA6D-5F38-4B57-A3B8-EC07D4C0EFDB}" presName="txSpace" presStyleCnt="0"/>
      <dgm:spPr/>
    </dgm:pt>
    <dgm:pt modelId="{ED0AF2FB-E12F-4D8D-809D-3845000A780D}" type="pres">
      <dgm:prSet presAssocID="{1128AA6D-5F38-4B57-A3B8-EC07D4C0EFDB}" presName="desTx" presStyleLbl="revTx" presStyleIdx="3" presStyleCnt="6">
        <dgm:presLayoutVars/>
      </dgm:prSet>
      <dgm:spPr/>
    </dgm:pt>
    <dgm:pt modelId="{CB6441B4-3825-4B84-8061-CEFB2590B086}" type="pres">
      <dgm:prSet presAssocID="{354E3CC5-72EE-49B3-B164-113BD6491CB2}" presName="sibTrans" presStyleCnt="0"/>
      <dgm:spPr/>
    </dgm:pt>
    <dgm:pt modelId="{6207FB34-4FBE-473F-99D3-C6237BAE0E01}" type="pres">
      <dgm:prSet presAssocID="{306597CB-38E5-4EEC-A6A6-F2FC82454C55}" presName="compNode" presStyleCnt="0"/>
      <dgm:spPr/>
    </dgm:pt>
    <dgm:pt modelId="{D99A2B16-D639-4670-9167-8D370C920ACA}" type="pres">
      <dgm:prSet presAssocID="{306597CB-38E5-4EEC-A6A6-F2FC82454C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7296F26C-F736-4BD1-9B5D-BF6A9B082078}" type="pres">
      <dgm:prSet presAssocID="{306597CB-38E5-4EEC-A6A6-F2FC82454C55}" presName="iconSpace" presStyleCnt="0"/>
      <dgm:spPr/>
    </dgm:pt>
    <dgm:pt modelId="{F5AF3E2D-4DD4-47BB-B73E-E60A9CB4738C}" type="pres">
      <dgm:prSet presAssocID="{306597CB-38E5-4EEC-A6A6-F2FC82454C55}" presName="parTx" presStyleLbl="revTx" presStyleIdx="4" presStyleCnt="6">
        <dgm:presLayoutVars>
          <dgm:chMax val="0"/>
          <dgm:chPref val="0"/>
        </dgm:presLayoutVars>
      </dgm:prSet>
      <dgm:spPr/>
    </dgm:pt>
    <dgm:pt modelId="{CD601771-6AD7-4817-8845-84B8B5A4FE46}" type="pres">
      <dgm:prSet presAssocID="{306597CB-38E5-4EEC-A6A6-F2FC82454C55}" presName="txSpace" presStyleCnt="0"/>
      <dgm:spPr/>
    </dgm:pt>
    <dgm:pt modelId="{5301FEBB-0DA6-4201-A4E4-96E344FF113E}" type="pres">
      <dgm:prSet presAssocID="{306597CB-38E5-4EEC-A6A6-F2FC82454C55}" presName="desTx" presStyleLbl="revTx" presStyleIdx="5" presStyleCnt="6">
        <dgm:presLayoutVars/>
      </dgm:prSet>
      <dgm:spPr/>
    </dgm:pt>
  </dgm:ptLst>
  <dgm:cxnLst>
    <dgm:cxn modelId="{4318250C-93CD-4E8A-A2AC-54359CCD1A64}" srcId="{1F6FD6DA-F205-4044-AA91-0BF633C93309}" destId="{1128AA6D-5F38-4B57-A3B8-EC07D4C0EFDB}" srcOrd="1" destOrd="0" parTransId="{C9A52D01-D74E-4EA8-A7D9-0B5BF7894E10}" sibTransId="{354E3CC5-72EE-49B3-B164-113BD6491CB2}"/>
    <dgm:cxn modelId="{C7494910-F632-46C4-BB5C-720E2FD97B19}" type="presOf" srcId="{1128AA6D-5F38-4B57-A3B8-EC07D4C0EFDB}" destId="{63648517-8964-4326-802E-E8BF1065360B}" srcOrd="0" destOrd="0" presId="urn:microsoft.com/office/officeart/2018/2/layout/IconLabelDescriptionList"/>
    <dgm:cxn modelId="{0EE2D71E-5EFE-4BF1-B1C2-BA038A76357B}" type="presOf" srcId="{1F6FD6DA-F205-4044-AA91-0BF633C93309}" destId="{C120FD94-4C79-4835-8BD3-C9AE93A9401E}" srcOrd="0" destOrd="0" presId="urn:microsoft.com/office/officeart/2018/2/layout/IconLabelDescriptionList"/>
    <dgm:cxn modelId="{EF77223E-4396-49FD-964E-0501924133D3}" type="presOf" srcId="{57CB0F50-5C68-45FC-9B48-78262AD4E3CD}" destId="{0A63CD7F-7744-49B8-83ED-B27A8FF4DA9E}" srcOrd="0" destOrd="0" presId="urn:microsoft.com/office/officeart/2018/2/layout/IconLabelDescriptionList"/>
    <dgm:cxn modelId="{38591440-D282-4263-87CE-9511D296B922}" type="presOf" srcId="{64B7A903-8666-44B7-903E-D6FC4D275190}" destId="{EBD1FCC4-43FC-498E-9DDA-0CCF20A1A5FD}" srcOrd="0" destOrd="0" presId="urn:microsoft.com/office/officeart/2018/2/layout/IconLabelDescriptionList"/>
    <dgm:cxn modelId="{7560356B-C920-41F8-968F-B164F8C43E95}" srcId="{1F6FD6DA-F205-4044-AA91-0BF633C93309}" destId="{306597CB-38E5-4EEC-A6A6-F2FC82454C55}" srcOrd="2" destOrd="0" parTransId="{C9352BD6-E38E-4360-837F-1F6963EED5D0}" sibTransId="{4B59A83C-3558-42B1-9365-F79895F5BD20}"/>
    <dgm:cxn modelId="{67EBCD6F-92E2-4D6E-AD2E-81FA72C1E223}" srcId="{1128AA6D-5F38-4B57-A3B8-EC07D4C0EFDB}" destId="{076885E6-A0AC-4474-AD8E-31EE935B2710}" srcOrd="0" destOrd="0" parTransId="{D0C2789D-5FF0-465D-AF5D-8AB4F4DEA41C}" sibTransId="{E613EA81-A425-4034-95FD-3E377CB85A42}"/>
    <dgm:cxn modelId="{D094FA7F-9D42-421F-BE25-DAD958D6AAE5}" srcId="{64B7A903-8666-44B7-903E-D6FC4D275190}" destId="{57CB0F50-5C68-45FC-9B48-78262AD4E3CD}" srcOrd="0" destOrd="0" parTransId="{F558C29E-EEEA-4D0F-BC87-52D05EF8A338}" sibTransId="{AB42681B-8D35-41D2-8AA4-63C598E9FE2F}"/>
    <dgm:cxn modelId="{3DF0E986-57C7-40B0-B497-27F229835FCC}" srcId="{306597CB-38E5-4EEC-A6A6-F2FC82454C55}" destId="{269F2AB8-1EDF-4F61-9194-2FBBE692D6EB}" srcOrd="0" destOrd="0" parTransId="{FE8A55B8-3B74-44E5-A587-2A18950AAA3A}" sibTransId="{11F5CB40-0A73-4D3E-A487-4F076236B01A}"/>
    <dgm:cxn modelId="{B91AAC87-2BD4-4535-A422-E64FF2971868}" type="presOf" srcId="{269F2AB8-1EDF-4F61-9194-2FBBE692D6EB}" destId="{5301FEBB-0DA6-4201-A4E4-96E344FF113E}" srcOrd="0" destOrd="0" presId="urn:microsoft.com/office/officeart/2018/2/layout/IconLabelDescriptionList"/>
    <dgm:cxn modelId="{BB8467D6-8608-4394-B744-167481959D09}" type="presOf" srcId="{076885E6-A0AC-4474-AD8E-31EE935B2710}" destId="{ED0AF2FB-E12F-4D8D-809D-3845000A780D}" srcOrd="0" destOrd="0" presId="urn:microsoft.com/office/officeart/2018/2/layout/IconLabelDescriptionList"/>
    <dgm:cxn modelId="{6A64FBDA-2B4A-4D01-916E-E20A34C396E7}" srcId="{1F6FD6DA-F205-4044-AA91-0BF633C93309}" destId="{64B7A903-8666-44B7-903E-D6FC4D275190}" srcOrd="0" destOrd="0" parTransId="{E6F19510-520D-4723-BF75-DDB4C9022EC7}" sibTransId="{9C40968C-DA7A-4DAF-8921-7AE940678E44}"/>
    <dgm:cxn modelId="{18C5B3E8-5F47-46E5-9425-548094CD3847}" type="presOf" srcId="{306597CB-38E5-4EEC-A6A6-F2FC82454C55}" destId="{F5AF3E2D-4DD4-47BB-B73E-E60A9CB4738C}" srcOrd="0" destOrd="0" presId="urn:microsoft.com/office/officeart/2018/2/layout/IconLabelDescriptionList"/>
    <dgm:cxn modelId="{FA8CE930-EE2B-4F4A-A850-737E2EAB2CED}" type="presParOf" srcId="{C120FD94-4C79-4835-8BD3-C9AE93A9401E}" destId="{6942B614-2CC9-4F35-93A8-5666D1A1D2AC}" srcOrd="0" destOrd="0" presId="urn:microsoft.com/office/officeart/2018/2/layout/IconLabelDescriptionList"/>
    <dgm:cxn modelId="{41034BC6-6402-47A5-B10E-79C9BC0BA338}" type="presParOf" srcId="{6942B614-2CC9-4F35-93A8-5666D1A1D2AC}" destId="{260FF3A2-8567-4671-B554-EB626FB72874}" srcOrd="0" destOrd="0" presId="urn:microsoft.com/office/officeart/2018/2/layout/IconLabelDescriptionList"/>
    <dgm:cxn modelId="{5663B96F-6CA6-467B-A61C-D9E786FD82D7}" type="presParOf" srcId="{6942B614-2CC9-4F35-93A8-5666D1A1D2AC}" destId="{7257C879-030B-4F49-8034-B890E0538739}" srcOrd="1" destOrd="0" presId="urn:microsoft.com/office/officeart/2018/2/layout/IconLabelDescriptionList"/>
    <dgm:cxn modelId="{96EF25F2-5B02-4E26-9786-028C8406B268}" type="presParOf" srcId="{6942B614-2CC9-4F35-93A8-5666D1A1D2AC}" destId="{EBD1FCC4-43FC-498E-9DDA-0CCF20A1A5FD}" srcOrd="2" destOrd="0" presId="urn:microsoft.com/office/officeart/2018/2/layout/IconLabelDescriptionList"/>
    <dgm:cxn modelId="{83B7162E-C4B0-43E3-B015-7BEE295C8953}" type="presParOf" srcId="{6942B614-2CC9-4F35-93A8-5666D1A1D2AC}" destId="{C6F1EFFE-DDA1-4234-90EB-C954D9214866}" srcOrd="3" destOrd="0" presId="urn:microsoft.com/office/officeart/2018/2/layout/IconLabelDescriptionList"/>
    <dgm:cxn modelId="{E8A18A06-56A0-41B0-B95A-82CF4DD82123}" type="presParOf" srcId="{6942B614-2CC9-4F35-93A8-5666D1A1D2AC}" destId="{0A63CD7F-7744-49B8-83ED-B27A8FF4DA9E}" srcOrd="4" destOrd="0" presId="urn:microsoft.com/office/officeart/2018/2/layout/IconLabelDescriptionList"/>
    <dgm:cxn modelId="{98517A57-C7FF-479C-ADFE-CD705C291F82}" type="presParOf" srcId="{C120FD94-4C79-4835-8BD3-C9AE93A9401E}" destId="{A38316F8-52C9-4367-8F1F-A34E98A45D14}" srcOrd="1" destOrd="0" presId="urn:microsoft.com/office/officeart/2018/2/layout/IconLabelDescriptionList"/>
    <dgm:cxn modelId="{DC5A9CCF-185F-42C9-A833-72BE5E381F94}" type="presParOf" srcId="{C120FD94-4C79-4835-8BD3-C9AE93A9401E}" destId="{7B1E995E-044E-4FFC-964B-EA7A7EF97846}" srcOrd="2" destOrd="0" presId="urn:microsoft.com/office/officeart/2018/2/layout/IconLabelDescriptionList"/>
    <dgm:cxn modelId="{21A00EC6-9396-416F-91D1-5111A2FEC101}" type="presParOf" srcId="{7B1E995E-044E-4FFC-964B-EA7A7EF97846}" destId="{813634A1-594E-436E-A712-B83563333C20}" srcOrd="0" destOrd="0" presId="urn:microsoft.com/office/officeart/2018/2/layout/IconLabelDescriptionList"/>
    <dgm:cxn modelId="{4E13669E-7497-4CCE-BF46-2251B029F488}" type="presParOf" srcId="{7B1E995E-044E-4FFC-964B-EA7A7EF97846}" destId="{11394C98-E31A-4821-8EB7-13B9BB22D57A}" srcOrd="1" destOrd="0" presId="urn:microsoft.com/office/officeart/2018/2/layout/IconLabelDescriptionList"/>
    <dgm:cxn modelId="{854A9716-2361-4A08-8D37-3E06A6CCD347}" type="presParOf" srcId="{7B1E995E-044E-4FFC-964B-EA7A7EF97846}" destId="{63648517-8964-4326-802E-E8BF1065360B}" srcOrd="2" destOrd="0" presId="urn:microsoft.com/office/officeart/2018/2/layout/IconLabelDescriptionList"/>
    <dgm:cxn modelId="{D1B75E89-9659-46FE-B5D9-C9E5B482942E}" type="presParOf" srcId="{7B1E995E-044E-4FFC-964B-EA7A7EF97846}" destId="{56F16600-1BAF-48EC-9CA8-F091D91E4EA9}" srcOrd="3" destOrd="0" presId="urn:microsoft.com/office/officeart/2018/2/layout/IconLabelDescriptionList"/>
    <dgm:cxn modelId="{80C45FB9-5E86-45AD-96A1-C68AA3A67A24}" type="presParOf" srcId="{7B1E995E-044E-4FFC-964B-EA7A7EF97846}" destId="{ED0AF2FB-E12F-4D8D-809D-3845000A780D}" srcOrd="4" destOrd="0" presId="urn:microsoft.com/office/officeart/2018/2/layout/IconLabelDescriptionList"/>
    <dgm:cxn modelId="{98423C13-C035-4240-82C0-4E3AAB0CFC3E}" type="presParOf" srcId="{C120FD94-4C79-4835-8BD3-C9AE93A9401E}" destId="{CB6441B4-3825-4B84-8061-CEFB2590B086}" srcOrd="3" destOrd="0" presId="urn:microsoft.com/office/officeart/2018/2/layout/IconLabelDescriptionList"/>
    <dgm:cxn modelId="{0C5A8930-CC03-411A-BCA2-749BE0ACA7C0}" type="presParOf" srcId="{C120FD94-4C79-4835-8BD3-C9AE93A9401E}" destId="{6207FB34-4FBE-473F-99D3-C6237BAE0E01}" srcOrd="4" destOrd="0" presId="urn:microsoft.com/office/officeart/2018/2/layout/IconLabelDescriptionList"/>
    <dgm:cxn modelId="{5398A172-0116-4555-81E6-476BC83D8A7E}" type="presParOf" srcId="{6207FB34-4FBE-473F-99D3-C6237BAE0E01}" destId="{D99A2B16-D639-4670-9167-8D370C920ACA}" srcOrd="0" destOrd="0" presId="urn:microsoft.com/office/officeart/2018/2/layout/IconLabelDescriptionList"/>
    <dgm:cxn modelId="{6B1BD6C9-DEF2-433C-87BA-1CEF31CE7D13}" type="presParOf" srcId="{6207FB34-4FBE-473F-99D3-C6237BAE0E01}" destId="{7296F26C-F736-4BD1-9B5D-BF6A9B082078}" srcOrd="1" destOrd="0" presId="urn:microsoft.com/office/officeart/2018/2/layout/IconLabelDescriptionList"/>
    <dgm:cxn modelId="{4A71B0BA-7247-4549-83AB-4DCB1F64673C}" type="presParOf" srcId="{6207FB34-4FBE-473F-99D3-C6237BAE0E01}" destId="{F5AF3E2D-4DD4-47BB-B73E-E60A9CB4738C}" srcOrd="2" destOrd="0" presId="urn:microsoft.com/office/officeart/2018/2/layout/IconLabelDescriptionList"/>
    <dgm:cxn modelId="{1D545953-048A-40E5-A306-17F24B693540}" type="presParOf" srcId="{6207FB34-4FBE-473F-99D3-C6237BAE0E01}" destId="{CD601771-6AD7-4817-8845-84B8B5A4FE46}" srcOrd="3" destOrd="0" presId="urn:microsoft.com/office/officeart/2018/2/layout/IconLabelDescriptionList"/>
    <dgm:cxn modelId="{44F7EF8C-5919-4007-97F0-FD7BD2C3CDD6}" type="presParOf" srcId="{6207FB34-4FBE-473F-99D3-C6237BAE0E01}" destId="{5301FEBB-0DA6-4201-A4E4-96E344FF113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E8EA8E-188A-4532-8A68-14034C5B6A8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AC05B5-3366-4C7F-AAF3-C80697ABE633}">
      <dgm:prSet/>
      <dgm:spPr/>
      <dgm:t>
        <a:bodyPr/>
        <a:lstStyle/>
        <a:p>
          <a:r>
            <a:rPr lang="en-US"/>
            <a:t>FourSquare API</a:t>
          </a:r>
        </a:p>
      </dgm:t>
    </dgm:pt>
    <dgm:pt modelId="{093BC37E-0C79-4F7B-950C-F96582B76D07}" type="parTrans" cxnId="{FF133017-2CFD-4C71-BA2F-DE5EE717A06C}">
      <dgm:prSet/>
      <dgm:spPr/>
      <dgm:t>
        <a:bodyPr/>
        <a:lstStyle/>
        <a:p>
          <a:endParaRPr lang="en-US"/>
        </a:p>
      </dgm:t>
    </dgm:pt>
    <dgm:pt modelId="{98A5130E-AA74-4CBC-B6BE-A5C075E50A84}" type="sibTrans" cxnId="{FF133017-2CFD-4C71-BA2F-DE5EE717A06C}">
      <dgm:prSet/>
      <dgm:spPr/>
      <dgm:t>
        <a:bodyPr/>
        <a:lstStyle/>
        <a:p>
          <a:endParaRPr lang="en-US"/>
        </a:p>
      </dgm:t>
    </dgm:pt>
    <dgm:pt modelId="{9DB5372D-5DB0-42A4-BB01-9AC4A63CA2A4}">
      <dgm:prSet custT="1"/>
      <dgm:spPr/>
      <dgm:t>
        <a:bodyPr/>
        <a:lstStyle/>
        <a:p>
          <a:r>
            <a:rPr lang="en-US" sz="1400" dirty="0"/>
            <a:t>This data source will bring in all the businesses within neighborhoods for our clustering methods to gather the top ten Businesses form each neighborhood.</a:t>
          </a:r>
        </a:p>
      </dgm:t>
    </dgm:pt>
    <dgm:pt modelId="{ED2B20F1-A5B5-41C7-AB17-A1DBEFCA61E4}" type="parTrans" cxnId="{4569AB14-BA1A-484D-839C-E95E11CD4D98}">
      <dgm:prSet/>
      <dgm:spPr/>
      <dgm:t>
        <a:bodyPr/>
        <a:lstStyle/>
        <a:p>
          <a:endParaRPr lang="en-US"/>
        </a:p>
      </dgm:t>
    </dgm:pt>
    <dgm:pt modelId="{359EAC12-C094-41FE-9536-B96C21EFA0E8}" type="sibTrans" cxnId="{4569AB14-BA1A-484D-839C-E95E11CD4D98}">
      <dgm:prSet/>
      <dgm:spPr/>
      <dgm:t>
        <a:bodyPr/>
        <a:lstStyle/>
        <a:p>
          <a:endParaRPr lang="en-US"/>
        </a:p>
      </dgm:t>
    </dgm:pt>
    <dgm:pt modelId="{340BCAC8-2CFF-42C1-8C59-5754CEB4FFA5}">
      <dgm:prSet/>
      <dgm:spPr/>
      <dgm:t>
        <a:bodyPr/>
        <a:lstStyle/>
        <a:p>
          <a:r>
            <a:rPr lang="en-US"/>
            <a:t>Geolocation Data</a:t>
          </a:r>
        </a:p>
      </dgm:t>
    </dgm:pt>
    <dgm:pt modelId="{F092CC9C-4656-4A34-836F-240C1FC0D6D1}" type="parTrans" cxnId="{617B119E-6CE3-40F2-83E7-8A1A3FCFA4A7}">
      <dgm:prSet/>
      <dgm:spPr/>
      <dgm:t>
        <a:bodyPr/>
        <a:lstStyle/>
        <a:p>
          <a:endParaRPr lang="en-US"/>
        </a:p>
      </dgm:t>
    </dgm:pt>
    <dgm:pt modelId="{028EF102-C121-4691-B497-0E52FE2B13C9}" type="sibTrans" cxnId="{617B119E-6CE3-40F2-83E7-8A1A3FCFA4A7}">
      <dgm:prSet/>
      <dgm:spPr/>
      <dgm:t>
        <a:bodyPr/>
        <a:lstStyle/>
        <a:p>
          <a:endParaRPr lang="en-US"/>
        </a:p>
      </dgm:t>
    </dgm:pt>
    <dgm:pt modelId="{4EB7CB36-99FF-4027-9A56-A09DD55CE1D5}">
      <dgm:prSet custT="1"/>
      <dgm:spPr/>
      <dgm:t>
        <a:bodyPr/>
        <a:lstStyle/>
        <a:p>
          <a:r>
            <a:rPr lang="en-US" sz="1400" dirty="0"/>
            <a:t>This data source will allow us to find the coordinates of each neighborhood for us to match the Business data within the </a:t>
          </a:r>
          <a:r>
            <a:rPr lang="en-US" sz="1400" dirty="0" err="1"/>
            <a:t>FourSquare</a:t>
          </a:r>
          <a:r>
            <a:rPr lang="en-US" sz="1400" dirty="0"/>
            <a:t> API.</a:t>
          </a:r>
        </a:p>
      </dgm:t>
    </dgm:pt>
    <dgm:pt modelId="{5DAEDFF8-7B6A-4D05-A1F7-13F10893F565}" type="parTrans" cxnId="{E2B0621B-FFF9-4691-96AB-ED082B94A56E}">
      <dgm:prSet/>
      <dgm:spPr/>
      <dgm:t>
        <a:bodyPr/>
        <a:lstStyle/>
        <a:p>
          <a:endParaRPr lang="en-US"/>
        </a:p>
      </dgm:t>
    </dgm:pt>
    <dgm:pt modelId="{2283A6C9-58A6-49FE-933D-4B8A85B1105B}" type="sibTrans" cxnId="{E2B0621B-FFF9-4691-96AB-ED082B94A56E}">
      <dgm:prSet/>
      <dgm:spPr/>
      <dgm:t>
        <a:bodyPr/>
        <a:lstStyle/>
        <a:p>
          <a:endParaRPr lang="en-US"/>
        </a:p>
      </dgm:t>
    </dgm:pt>
    <dgm:pt modelId="{D96B3BBA-E7A3-40AC-9DC5-FAE6C8D5E481}" type="pres">
      <dgm:prSet presAssocID="{34E8EA8E-188A-4532-8A68-14034C5B6A87}" presName="root" presStyleCnt="0">
        <dgm:presLayoutVars>
          <dgm:dir/>
          <dgm:resizeHandles val="exact"/>
        </dgm:presLayoutVars>
      </dgm:prSet>
      <dgm:spPr/>
    </dgm:pt>
    <dgm:pt modelId="{0161BBE9-187E-4DD3-AE15-63BAC62D20B4}" type="pres">
      <dgm:prSet presAssocID="{9BAC05B5-3366-4C7F-AAF3-C80697ABE633}" presName="compNode" presStyleCnt="0"/>
      <dgm:spPr/>
    </dgm:pt>
    <dgm:pt modelId="{F0B593F0-5535-42BA-9CD9-BFEB4B2C8047}" type="pres">
      <dgm:prSet presAssocID="{9BAC05B5-3366-4C7F-AAF3-C80697ABE633}" presName="bgRect" presStyleLbl="bgShp" presStyleIdx="0" presStyleCnt="2"/>
      <dgm:spPr/>
    </dgm:pt>
    <dgm:pt modelId="{FE7B5985-4568-4D67-9D2F-AC4FCEDEA657}" type="pres">
      <dgm:prSet presAssocID="{9BAC05B5-3366-4C7F-AAF3-C80697ABE6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B83BD3F-4C19-4124-9C40-34B3B3133C2B}" type="pres">
      <dgm:prSet presAssocID="{9BAC05B5-3366-4C7F-AAF3-C80697ABE633}" presName="spaceRect" presStyleCnt="0"/>
      <dgm:spPr/>
    </dgm:pt>
    <dgm:pt modelId="{7EF6E228-ABA0-4518-B66C-A5FDDCB55F48}" type="pres">
      <dgm:prSet presAssocID="{9BAC05B5-3366-4C7F-AAF3-C80697ABE633}" presName="parTx" presStyleLbl="revTx" presStyleIdx="0" presStyleCnt="4">
        <dgm:presLayoutVars>
          <dgm:chMax val="0"/>
          <dgm:chPref val="0"/>
        </dgm:presLayoutVars>
      </dgm:prSet>
      <dgm:spPr/>
    </dgm:pt>
    <dgm:pt modelId="{57F9960D-97ED-4CF0-AFA5-4FC6E2AA8093}" type="pres">
      <dgm:prSet presAssocID="{9BAC05B5-3366-4C7F-AAF3-C80697ABE633}" presName="desTx" presStyleLbl="revTx" presStyleIdx="1" presStyleCnt="4">
        <dgm:presLayoutVars/>
      </dgm:prSet>
      <dgm:spPr/>
    </dgm:pt>
    <dgm:pt modelId="{BDF60041-70AD-4C70-8D89-528347EF9527}" type="pres">
      <dgm:prSet presAssocID="{98A5130E-AA74-4CBC-B6BE-A5C075E50A84}" presName="sibTrans" presStyleCnt="0"/>
      <dgm:spPr/>
    </dgm:pt>
    <dgm:pt modelId="{28CF801F-A7D9-4A1B-88B3-273C2B3E7CCA}" type="pres">
      <dgm:prSet presAssocID="{340BCAC8-2CFF-42C1-8C59-5754CEB4FFA5}" presName="compNode" presStyleCnt="0"/>
      <dgm:spPr/>
    </dgm:pt>
    <dgm:pt modelId="{E62946A8-EF49-4BE0-99A9-5DFEA000B4F2}" type="pres">
      <dgm:prSet presAssocID="{340BCAC8-2CFF-42C1-8C59-5754CEB4FFA5}" presName="bgRect" presStyleLbl="bgShp" presStyleIdx="1" presStyleCnt="2"/>
      <dgm:spPr/>
    </dgm:pt>
    <dgm:pt modelId="{308CB254-83B5-4360-B27A-034372014066}" type="pres">
      <dgm:prSet presAssocID="{340BCAC8-2CFF-42C1-8C59-5754CEB4FF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93F94C6-6390-48AB-9CDD-CF6625BCA2AC}" type="pres">
      <dgm:prSet presAssocID="{340BCAC8-2CFF-42C1-8C59-5754CEB4FFA5}" presName="spaceRect" presStyleCnt="0"/>
      <dgm:spPr/>
    </dgm:pt>
    <dgm:pt modelId="{4EA9976D-3527-4FDC-841E-13DBE2373AEE}" type="pres">
      <dgm:prSet presAssocID="{340BCAC8-2CFF-42C1-8C59-5754CEB4FFA5}" presName="parTx" presStyleLbl="revTx" presStyleIdx="2" presStyleCnt="4">
        <dgm:presLayoutVars>
          <dgm:chMax val="0"/>
          <dgm:chPref val="0"/>
        </dgm:presLayoutVars>
      </dgm:prSet>
      <dgm:spPr/>
    </dgm:pt>
    <dgm:pt modelId="{DFFA7101-B8AD-4841-B0CE-ABBE017F3393}" type="pres">
      <dgm:prSet presAssocID="{340BCAC8-2CFF-42C1-8C59-5754CEB4FFA5}" presName="desTx" presStyleLbl="revTx" presStyleIdx="3" presStyleCnt="4">
        <dgm:presLayoutVars/>
      </dgm:prSet>
      <dgm:spPr/>
    </dgm:pt>
  </dgm:ptLst>
  <dgm:cxnLst>
    <dgm:cxn modelId="{4569AB14-BA1A-484D-839C-E95E11CD4D98}" srcId="{9BAC05B5-3366-4C7F-AAF3-C80697ABE633}" destId="{9DB5372D-5DB0-42A4-BB01-9AC4A63CA2A4}" srcOrd="0" destOrd="0" parTransId="{ED2B20F1-A5B5-41C7-AB17-A1DBEFCA61E4}" sibTransId="{359EAC12-C094-41FE-9536-B96C21EFA0E8}"/>
    <dgm:cxn modelId="{FF133017-2CFD-4C71-BA2F-DE5EE717A06C}" srcId="{34E8EA8E-188A-4532-8A68-14034C5B6A87}" destId="{9BAC05B5-3366-4C7F-AAF3-C80697ABE633}" srcOrd="0" destOrd="0" parTransId="{093BC37E-0C79-4F7B-950C-F96582B76D07}" sibTransId="{98A5130E-AA74-4CBC-B6BE-A5C075E50A84}"/>
    <dgm:cxn modelId="{E2B0621B-FFF9-4691-96AB-ED082B94A56E}" srcId="{340BCAC8-2CFF-42C1-8C59-5754CEB4FFA5}" destId="{4EB7CB36-99FF-4027-9A56-A09DD55CE1D5}" srcOrd="0" destOrd="0" parTransId="{5DAEDFF8-7B6A-4D05-A1F7-13F10893F565}" sibTransId="{2283A6C9-58A6-49FE-933D-4B8A85B1105B}"/>
    <dgm:cxn modelId="{4B32D861-F295-4444-A85A-0EF5C320EF22}" type="presOf" srcId="{9DB5372D-5DB0-42A4-BB01-9AC4A63CA2A4}" destId="{57F9960D-97ED-4CF0-AFA5-4FC6E2AA8093}" srcOrd="0" destOrd="0" presId="urn:microsoft.com/office/officeart/2018/2/layout/IconVerticalSolidList"/>
    <dgm:cxn modelId="{21EE5169-378D-4500-B6A2-C47A887F6535}" type="presOf" srcId="{4EB7CB36-99FF-4027-9A56-A09DD55CE1D5}" destId="{DFFA7101-B8AD-4841-B0CE-ABBE017F3393}" srcOrd="0" destOrd="0" presId="urn:microsoft.com/office/officeart/2018/2/layout/IconVerticalSolidList"/>
    <dgm:cxn modelId="{BD10D28D-B491-4CBD-A5C1-7AC5B1E962D2}" type="presOf" srcId="{340BCAC8-2CFF-42C1-8C59-5754CEB4FFA5}" destId="{4EA9976D-3527-4FDC-841E-13DBE2373AEE}" srcOrd="0" destOrd="0" presId="urn:microsoft.com/office/officeart/2018/2/layout/IconVerticalSolidList"/>
    <dgm:cxn modelId="{B29D1D99-5F88-40A6-9FA7-1E786F734857}" type="presOf" srcId="{34E8EA8E-188A-4532-8A68-14034C5B6A87}" destId="{D96B3BBA-E7A3-40AC-9DC5-FAE6C8D5E481}" srcOrd="0" destOrd="0" presId="urn:microsoft.com/office/officeart/2018/2/layout/IconVerticalSolidList"/>
    <dgm:cxn modelId="{617B119E-6CE3-40F2-83E7-8A1A3FCFA4A7}" srcId="{34E8EA8E-188A-4532-8A68-14034C5B6A87}" destId="{340BCAC8-2CFF-42C1-8C59-5754CEB4FFA5}" srcOrd="1" destOrd="0" parTransId="{F092CC9C-4656-4A34-836F-240C1FC0D6D1}" sibTransId="{028EF102-C121-4691-B497-0E52FE2B13C9}"/>
    <dgm:cxn modelId="{7626DAD3-D21A-469B-BE5C-38508555F37B}" type="presOf" srcId="{9BAC05B5-3366-4C7F-AAF3-C80697ABE633}" destId="{7EF6E228-ABA0-4518-B66C-A5FDDCB55F48}" srcOrd="0" destOrd="0" presId="urn:microsoft.com/office/officeart/2018/2/layout/IconVerticalSolidList"/>
    <dgm:cxn modelId="{B553C15A-0321-49DA-8F5A-0BD4EB1AABB5}" type="presParOf" srcId="{D96B3BBA-E7A3-40AC-9DC5-FAE6C8D5E481}" destId="{0161BBE9-187E-4DD3-AE15-63BAC62D20B4}" srcOrd="0" destOrd="0" presId="urn:microsoft.com/office/officeart/2018/2/layout/IconVerticalSolidList"/>
    <dgm:cxn modelId="{B167498B-A26C-4E0F-9037-D632BA9896E2}" type="presParOf" srcId="{0161BBE9-187E-4DD3-AE15-63BAC62D20B4}" destId="{F0B593F0-5535-42BA-9CD9-BFEB4B2C8047}" srcOrd="0" destOrd="0" presId="urn:microsoft.com/office/officeart/2018/2/layout/IconVerticalSolidList"/>
    <dgm:cxn modelId="{2C920030-3AF6-4BD0-BE4E-8309FD987CFC}" type="presParOf" srcId="{0161BBE9-187E-4DD3-AE15-63BAC62D20B4}" destId="{FE7B5985-4568-4D67-9D2F-AC4FCEDEA657}" srcOrd="1" destOrd="0" presId="urn:microsoft.com/office/officeart/2018/2/layout/IconVerticalSolidList"/>
    <dgm:cxn modelId="{126AD31A-945A-4000-9BBE-47E6B6019919}" type="presParOf" srcId="{0161BBE9-187E-4DD3-AE15-63BAC62D20B4}" destId="{BB83BD3F-4C19-4124-9C40-34B3B3133C2B}" srcOrd="2" destOrd="0" presId="urn:microsoft.com/office/officeart/2018/2/layout/IconVerticalSolidList"/>
    <dgm:cxn modelId="{208EA1E4-D959-4827-8104-D39280E1202C}" type="presParOf" srcId="{0161BBE9-187E-4DD3-AE15-63BAC62D20B4}" destId="{7EF6E228-ABA0-4518-B66C-A5FDDCB55F48}" srcOrd="3" destOrd="0" presId="urn:microsoft.com/office/officeart/2018/2/layout/IconVerticalSolidList"/>
    <dgm:cxn modelId="{FAD218D2-D8A3-499D-8A68-DCFB693ECF34}" type="presParOf" srcId="{0161BBE9-187E-4DD3-AE15-63BAC62D20B4}" destId="{57F9960D-97ED-4CF0-AFA5-4FC6E2AA8093}" srcOrd="4" destOrd="0" presId="urn:microsoft.com/office/officeart/2018/2/layout/IconVerticalSolidList"/>
    <dgm:cxn modelId="{DF89DFAA-407D-4522-91CE-53B36DD3E179}" type="presParOf" srcId="{D96B3BBA-E7A3-40AC-9DC5-FAE6C8D5E481}" destId="{BDF60041-70AD-4C70-8D89-528347EF9527}" srcOrd="1" destOrd="0" presId="urn:microsoft.com/office/officeart/2018/2/layout/IconVerticalSolidList"/>
    <dgm:cxn modelId="{BB3C59E1-91ED-4CC0-ABA6-834693CEDD8B}" type="presParOf" srcId="{D96B3BBA-E7A3-40AC-9DC5-FAE6C8D5E481}" destId="{28CF801F-A7D9-4A1B-88B3-273C2B3E7CCA}" srcOrd="2" destOrd="0" presId="urn:microsoft.com/office/officeart/2018/2/layout/IconVerticalSolidList"/>
    <dgm:cxn modelId="{A8651C41-14A7-4B40-8F45-2861D3ED0EA8}" type="presParOf" srcId="{28CF801F-A7D9-4A1B-88B3-273C2B3E7CCA}" destId="{E62946A8-EF49-4BE0-99A9-5DFEA000B4F2}" srcOrd="0" destOrd="0" presId="urn:microsoft.com/office/officeart/2018/2/layout/IconVerticalSolidList"/>
    <dgm:cxn modelId="{1014892E-4268-4BC8-A0A1-0BBF56E528D3}" type="presParOf" srcId="{28CF801F-A7D9-4A1B-88B3-273C2B3E7CCA}" destId="{308CB254-83B5-4360-B27A-034372014066}" srcOrd="1" destOrd="0" presId="urn:microsoft.com/office/officeart/2018/2/layout/IconVerticalSolidList"/>
    <dgm:cxn modelId="{98C61080-DF63-4F11-8B97-0AF48D283509}" type="presParOf" srcId="{28CF801F-A7D9-4A1B-88B3-273C2B3E7CCA}" destId="{893F94C6-6390-48AB-9CDD-CF6625BCA2AC}" srcOrd="2" destOrd="0" presId="urn:microsoft.com/office/officeart/2018/2/layout/IconVerticalSolidList"/>
    <dgm:cxn modelId="{EB906A3A-6F01-476D-BB91-B678FA43E3F3}" type="presParOf" srcId="{28CF801F-A7D9-4A1B-88B3-273C2B3E7CCA}" destId="{4EA9976D-3527-4FDC-841E-13DBE2373AEE}" srcOrd="3" destOrd="0" presId="urn:microsoft.com/office/officeart/2018/2/layout/IconVerticalSolidList"/>
    <dgm:cxn modelId="{BEF224FF-55AB-4F97-BFC8-B54F78170202}" type="presParOf" srcId="{28CF801F-A7D9-4A1B-88B3-273C2B3E7CCA}" destId="{DFFA7101-B8AD-4841-B0CE-ABBE017F339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F3A2-8567-4671-B554-EB626FB72874}">
      <dsp:nvSpPr>
        <dsp:cNvPr id="0" name=""/>
        <dsp:cNvSpPr/>
      </dsp:nvSpPr>
      <dsp:spPr>
        <a:xfrm>
          <a:off x="1153" y="253301"/>
          <a:ext cx="1191585" cy="1191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1FCC4-43FC-498E-9DDA-0CCF20A1A5FD}">
      <dsp:nvSpPr>
        <dsp:cNvPr id="0" name=""/>
        <dsp:cNvSpPr/>
      </dsp:nvSpPr>
      <dsp:spPr>
        <a:xfrm>
          <a:off x="1153" y="1610211"/>
          <a:ext cx="3404531" cy="5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Target Audience</a:t>
          </a:r>
        </a:p>
      </dsp:txBody>
      <dsp:txXfrm>
        <a:off x="1153" y="1610211"/>
        <a:ext cx="3404531" cy="510679"/>
      </dsp:txXfrm>
    </dsp:sp>
    <dsp:sp modelId="{0A63CD7F-7744-49B8-83ED-B27A8FF4DA9E}">
      <dsp:nvSpPr>
        <dsp:cNvPr id="0" name=""/>
        <dsp:cNvSpPr/>
      </dsp:nvSpPr>
      <dsp:spPr>
        <a:xfrm>
          <a:off x="1153" y="2197785"/>
          <a:ext cx="3404531" cy="190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New Business Owners in the area</a:t>
          </a:r>
        </a:p>
      </dsp:txBody>
      <dsp:txXfrm>
        <a:off x="1153" y="2197785"/>
        <a:ext cx="3404531" cy="1900250"/>
      </dsp:txXfrm>
    </dsp:sp>
    <dsp:sp modelId="{813634A1-594E-436E-A712-B83563333C20}">
      <dsp:nvSpPr>
        <dsp:cNvPr id="0" name=""/>
        <dsp:cNvSpPr/>
      </dsp:nvSpPr>
      <dsp:spPr>
        <a:xfrm>
          <a:off x="4001477" y="253301"/>
          <a:ext cx="1191585" cy="1191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48517-8964-4326-802E-E8BF1065360B}">
      <dsp:nvSpPr>
        <dsp:cNvPr id="0" name=""/>
        <dsp:cNvSpPr/>
      </dsp:nvSpPr>
      <dsp:spPr>
        <a:xfrm>
          <a:off x="4001477" y="1610211"/>
          <a:ext cx="3404531" cy="5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Problem</a:t>
          </a:r>
        </a:p>
      </dsp:txBody>
      <dsp:txXfrm>
        <a:off x="4001477" y="1610211"/>
        <a:ext cx="3404531" cy="510679"/>
      </dsp:txXfrm>
    </dsp:sp>
    <dsp:sp modelId="{ED0AF2FB-E12F-4D8D-809D-3845000A780D}">
      <dsp:nvSpPr>
        <dsp:cNvPr id="0" name=""/>
        <dsp:cNvSpPr/>
      </dsp:nvSpPr>
      <dsp:spPr>
        <a:xfrm>
          <a:off x="4001477" y="2197785"/>
          <a:ext cx="3404531" cy="190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New Business Owners are having a difficult time locating the best neighborhood/area in which to place their Businesses when compared to other Businesses in the areas, in order to increase their customers as much as possible. </a:t>
          </a:r>
        </a:p>
      </dsp:txBody>
      <dsp:txXfrm>
        <a:off x="4001477" y="2197785"/>
        <a:ext cx="3404531" cy="1900250"/>
      </dsp:txXfrm>
    </dsp:sp>
    <dsp:sp modelId="{D99A2B16-D639-4670-9167-8D370C920ACA}">
      <dsp:nvSpPr>
        <dsp:cNvPr id="0" name=""/>
        <dsp:cNvSpPr/>
      </dsp:nvSpPr>
      <dsp:spPr>
        <a:xfrm>
          <a:off x="8001802" y="253301"/>
          <a:ext cx="1191585" cy="1191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F3E2D-4DD4-47BB-B73E-E60A9CB4738C}">
      <dsp:nvSpPr>
        <dsp:cNvPr id="0" name=""/>
        <dsp:cNvSpPr/>
      </dsp:nvSpPr>
      <dsp:spPr>
        <a:xfrm>
          <a:off x="8001802" y="1610211"/>
          <a:ext cx="3404531" cy="510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Solution Goal</a:t>
          </a:r>
        </a:p>
      </dsp:txBody>
      <dsp:txXfrm>
        <a:off x="8001802" y="1610211"/>
        <a:ext cx="3404531" cy="510679"/>
      </dsp:txXfrm>
    </dsp:sp>
    <dsp:sp modelId="{5301FEBB-0DA6-4201-A4E4-96E344FF113E}">
      <dsp:nvSpPr>
        <dsp:cNvPr id="0" name=""/>
        <dsp:cNvSpPr/>
      </dsp:nvSpPr>
      <dsp:spPr>
        <a:xfrm>
          <a:off x="8001802" y="2197785"/>
          <a:ext cx="3404531" cy="190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Brings to light the best neighborhood to place their Businesses using clustering to find the top ten current Business types in those neighborhoods. With this knowledge Business Owners can make the best-informed decision to increase their chances of success.</a:t>
          </a:r>
        </a:p>
      </dsp:txBody>
      <dsp:txXfrm>
        <a:off x="8001802" y="2197785"/>
        <a:ext cx="3404531" cy="1900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593F0-5535-42BA-9CD9-BFEB4B2C8047}">
      <dsp:nvSpPr>
        <dsp:cNvPr id="0" name=""/>
        <dsp:cNvSpPr/>
      </dsp:nvSpPr>
      <dsp:spPr>
        <a:xfrm>
          <a:off x="0" y="909141"/>
          <a:ext cx="7157545" cy="16683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B5985-4568-4D67-9D2F-AC4FCEDEA657}">
      <dsp:nvSpPr>
        <dsp:cNvPr id="0" name=""/>
        <dsp:cNvSpPr/>
      </dsp:nvSpPr>
      <dsp:spPr>
        <a:xfrm>
          <a:off x="504683" y="1284525"/>
          <a:ext cx="917605" cy="9176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6E228-ABA0-4518-B66C-A5FDDCB55F48}">
      <dsp:nvSpPr>
        <dsp:cNvPr id="0" name=""/>
        <dsp:cNvSpPr/>
      </dsp:nvSpPr>
      <dsp:spPr>
        <a:xfrm>
          <a:off x="1926972" y="909141"/>
          <a:ext cx="3220895"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1111250">
            <a:lnSpc>
              <a:spcPct val="90000"/>
            </a:lnSpc>
            <a:spcBef>
              <a:spcPct val="0"/>
            </a:spcBef>
            <a:spcAft>
              <a:spcPct val="35000"/>
            </a:spcAft>
            <a:buNone/>
          </a:pPr>
          <a:r>
            <a:rPr lang="en-US" sz="2500" kern="1200"/>
            <a:t>FourSquare API</a:t>
          </a:r>
        </a:p>
      </dsp:txBody>
      <dsp:txXfrm>
        <a:off x="1926972" y="909141"/>
        <a:ext cx="3220895" cy="1668374"/>
      </dsp:txXfrm>
    </dsp:sp>
    <dsp:sp modelId="{57F9960D-97ED-4CF0-AFA5-4FC6E2AA8093}">
      <dsp:nvSpPr>
        <dsp:cNvPr id="0" name=""/>
        <dsp:cNvSpPr/>
      </dsp:nvSpPr>
      <dsp:spPr>
        <a:xfrm>
          <a:off x="5147867" y="909141"/>
          <a:ext cx="2007793"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622300">
            <a:lnSpc>
              <a:spcPct val="90000"/>
            </a:lnSpc>
            <a:spcBef>
              <a:spcPct val="0"/>
            </a:spcBef>
            <a:spcAft>
              <a:spcPct val="35000"/>
            </a:spcAft>
            <a:buNone/>
          </a:pPr>
          <a:r>
            <a:rPr lang="en-US" sz="1400" kern="1200" dirty="0"/>
            <a:t>This data source will bring in all the businesses within neighborhoods for our clustering methods to gather the top ten Businesses form each neighborhood.</a:t>
          </a:r>
        </a:p>
      </dsp:txBody>
      <dsp:txXfrm>
        <a:off x="5147867" y="909141"/>
        <a:ext cx="2007793" cy="1668374"/>
      </dsp:txXfrm>
    </dsp:sp>
    <dsp:sp modelId="{E62946A8-EF49-4BE0-99A9-5DFEA000B4F2}">
      <dsp:nvSpPr>
        <dsp:cNvPr id="0" name=""/>
        <dsp:cNvSpPr/>
      </dsp:nvSpPr>
      <dsp:spPr>
        <a:xfrm>
          <a:off x="0" y="2994609"/>
          <a:ext cx="7157545" cy="16683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CB254-83B5-4360-B27A-034372014066}">
      <dsp:nvSpPr>
        <dsp:cNvPr id="0" name=""/>
        <dsp:cNvSpPr/>
      </dsp:nvSpPr>
      <dsp:spPr>
        <a:xfrm>
          <a:off x="504683" y="3369993"/>
          <a:ext cx="917605" cy="917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9976D-3527-4FDC-841E-13DBE2373AEE}">
      <dsp:nvSpPr>
        <dsp:cNvPr id="0" name=""/>
        <dsp:cNvSpPr/>
      </dsp:nvSpPr>
      <dsp:spPr>
        <a:xfrm>
          <a:off x="1926972" y="2994609"/>
          <a:ext cx="3220895"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1111250">
            <a:lnSpc>
              <a:spcPct val="90000"/>
            </a:lnSpc>
            <a:spcBef>
              <a:spcPct val="0"/>
            </a:spcBef>
            <a:spcAft>
              <a:spcPct val="35000"/>
            </a:spcAft>
            <a:buNone/>
          </a:pPr>
          <a:r>
            <a:rPr lang="en-US" sz="2500" kern="1200"/>
            <a:t>Geolocation Data</a:t>
          </a:r>
        </a:p>
      </dsp:txBody>
      <dsp:txXfrm>
        <a:off x="1926972" y="2994609"/>
        <a:ext cx="3220895" cy="1668374"/>
      </dsp:txXfrm>
    </dsp:sp>
    <dsp:sp modelId="{DFFA7101-B8AD-4841-B0CE-ABBE017F3393}">
      <dsp:nvSpPr>
        <dsp:cNvPr id="0" name=""/>
        <dsp:cNvSpPr/>
      </dsp:nvSpPr>
      <dsp:spPr>
        <a:xfrm>
          <a:off x="5147867" y="2994609"/>
          <a:ext cx="2007793" cy="1668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70" tIns="176570" rIns="176570" bIns="176570" numCol="1" spcCol="1270" anchor="ctr" anchorCtr="0">
          <a:noAutofit/>
        </a:bodyPr>
        <a:lstStyle/>
        <a:p>
          <a:pPr marL="0" lvl="0" indent="0" algn="l" defTabSz="622300">
            <a:lnSpc>
              <a:spcPct val="90000"/>
            </a:lnSpc>
            <a:spcBef>
              <a:spcPct val="0"/>
            </a:spcBef>
            <a:spcAft>
              <a:spcPct val="35000"/>
            </a:spcAft>
            <a:buNone/>
          </a:pPr>
          <a:r>
            <a:rPr lang="en-US" sz="1400" kern="1200" dirty="0"/>
            <a:t>This data source will allow us to find the coordinates of each neighborhood for us to match the Business data within the </a:t>
          </a:r>
          <a:r>
            <a:rPr lang="en-US" sz="1400" kern="1200" dirty="0" err="1"/>
            <a:t>FourSquare</a:t>
          </a:r>
          <a:r>
            <a:rPr lang="en-US" sz="1400" kern="1200" dirty="0"/>
            <a:t> API.</a:t>
          </a:r>
        </a:p>
      </dsp:txBody>
      <dsp:txXfrm>
        <a:off x="5147867" y="2994609"/>
        <a:ext cx="2007793" cy="166837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61989-9CFD-174E-B0F7-D04AEE66B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B11DD9-66F5-4A46-B19F-64A7D032A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82291-6D71-034F-B1B7-40EF15897CE5}"/>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02A3A984-DE9C-E843-A182-3F4090296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623-5836-E943-B3D9-DBD341C409B6}"/>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92695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A53C-7486-9C42-9EC7-31FA596DB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FD0CC-DE05-F54E-895F-56A850397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28C142-5FBE-6E46-9133-5A33E818A94F}"/>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2AB2193E-F186-FD4F-B710-315D4953F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BB9F3-6AF6-A943-A0F7-422224D83B0B}"/>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88062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01035-C893-E746-A69B-77304FA1D9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F6450B-E93C-644B-BD8F-65FA3F2E8A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48274-9EA3-2E4A-A3C1-858EEB65D662}"/>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AA59C696-2AFE-9046-85C2-0D6C3E87D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53400-DED4-0441-B5A8-927920B74C56}"/>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17748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F5D9-970A-284D-A3F3-6C038346E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1058B-E55B-B94A-897A-77081CEE38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2B104-C92C-C34F-9661-7FC525CC773B}"/>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4E729689-461F-EC43-96AA-03EAFB814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03DAA-A598-5945-879C-3023D4E832B9}"/>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04144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9D712-795D-B747-A378-65749EF09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58A01-224B-FC42-8A71-C38C96630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EF686-1C9C-BC49-B4F2-0D6089DC1262}"/>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6CBD970E-D375-DB42-89F6-8A42A7834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A4726-DB59-1E4A-9EB9-925528AAE976}"/>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50232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FF45-FE32-594A-8D59-1313756B4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FC246-34C5-9942-A420-E30027AB1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49FFC-4291-EE41-839B-62E0DE9E8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9049C4-989A-4145-8E13-5E366D84DA04}"/>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6" name="Footer Placeholder 5">
            <a:extLst>
              <a:ext uri="{FF2B5EF4-FFF2-40B4-BE49-F238E27FC236}">
                <a16:creationId xmlns:a16="http://schemas.microsoft.com/office/drawing/2014/main" id="{7CCC6170-482B-C242-859F-9B5188536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FBDA3-25DE-C044-BFBC-DD069E7C14A0}"/>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150843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F52E-88E8-9149-BCB7-235811C260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2774C5-CF38-FD44-8C69-0A2BF2F5C3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B6821-F98C-A041-9405-1BF038493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776C73-B6A2-F14D-A509-AA0F062FB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7E4BC-65CB-8B47-A026-AA9E3F2ED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F8853E-763E-4C4C-8CD3-C60A41DBFDC3}"/>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8" name="Footer Placeholder 7">
            <a:extLst>
              <a:ext uri="{FF2B5EF4-FFF2-40B4-BE49-F238E27FC236}">
                <a16:creationId xmlns:a16="http://schemas.microsoft.com/office/drawing/2014/main" id="{F493888C-B4B9-3748-B73E-5BB83FD17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F27327-68A4-904C-ADDE-6E26C98E21BA}"/>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405868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A115-01F5-BC4C-81C5-8DC2958EA4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A09B0-4C88-A246-AE52-975DC7B665AE}"/>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4" name="Footer Placeholder 3">
            <a:extLst>
              <a:ext uri="{FF2B5EF4-FFF2-40B4-BE49-F238E27FC236}">
                <a16:creationId xmlns:a16="http://schemas.microsoft.com/office/drawing/2014/main" id="{DA67A3D7-2349-C746-9136-3E4A855A45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C96C2-AC0E-A249-BF3F-C1B8FC71C3DD}"/>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210300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3BCE7-7AAA-BA43-9244-B6AF67B278F7}"/>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3" name="Footer Placeholder 2">
            <a:extLst>
              <a:ext uri="{FF2B5EF4-FFF2-40B4-BE49-F238E27FC236}">
                <a16:creationId xmlns:a16="http://schemas.microsoft.com/office/drawing/2014/main" id="{5FDC2621-7DAB-4542-8B07-A27BE3E1E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3161E-65F2-DD4D-AAE8-0C3C9E1F4DB8}"/>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334343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60E4-2064-8A40-961B-3AF04E44C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CC2EF7-DC6C-5845-ACFC-F6B993EC6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01E270-5CBD-3845-A8EC-530A369DD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C1A24-7663-D340-8531-11974DB599AE}"/>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6" name="Footer Placeholder 5">
            <a:extLst>
              <a:ext uri="{FF2B5EF4-FFF2-40B4-BE49-F238E27FC236}">
                <a16:creationId xmlns:a16="http://schemas.microsoft.com/office/drawing/2014/main" id="{0422A1CF-9488-8A42-BF68-97FBBA56D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B628A-2D66-3343-ABEB-F485B638AA0B}"/>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85577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EE39-D01C-FB42-9E3A-6DBE4DBDF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02E2C-99F1-6742-A812-4B17DDF5A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6E6CB-9873-984D-8C51-246075429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A4806-8B58-DD49-9B0B-C560E9A0E543}"/>
              </a:ext>
            </a:extLst>
          </p:cNvPr>
          <p:cNvSpPr>
            <a:spLocks noGrp="1"/>
          </p:cNvSpPr>
          <p:nvPr>
            <p:ph type="dt" sz="half" idx="10"/>
          </p:nvPr>
        </p:nvSpPr>
        <p:spPr/>
        <p:txBody>
          <a:bodyPr/>
          <a:lstStyle/>
          <a:p>
            <a:fld id="{5189CB6A-2F43-0946-A014-2A4D691BDE09}" type="datetimeFigureOut">
              <a:rPr lang="en-US" smtClean="0"/>
              <a:t>2/21/21</a:t>
            </a:fld>
            <a:endParaRPr lang="en-US"/>
          </a:p>
        </p:txBody>
      </p:sp>
      <p:sp>
        <p:nvSpPr>
          <p:cNvPr id="6" name="Footer Placeholder 5">
            <a:extLst>
              <a:ext uri="{FF2B5EF4-FFF2-40B4-BE49-F238E27FC236}">
                <a16:creationId xmlns:a16="http://schemas.microsoft.com/office/drawing/2014/main" id="{4C72CA02-60C6-B148-95CA-969D3E6D8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E312D-19EA-8E4C-891E-CAB4B521CF78}"/>
              </a:ext>
            </a:extLst>
          </p:cNvPr>
          <p:cNvSpPr>
            <a:spLocks noGrp="1"/>
          </p:cNvSpPr>
          <p:nvPr>
            <p:ph type="sldNum" sz="quarter" idx="12"/>
          </p:nvPr>
        </p:nvSpPr>
        <p:spPr/>
        <p:txBody>
          <a:bodyPr/>
          <a:lstStyle/>
          <a:p>
            <a:fld id="{B4C0C525-41C8-9742-86E4-09850988E5E9}" type="slidenum">
              <a:rPr lang="en-US" smtClean="0"/>
              <a:t>‹#›</a:t>
            </a:fld>
            <a:endParaRPr lang="en-US"/>
          </a:p>
        </p:txBody>
      </p:sp>
    </p:spTree>
    <p:extLst>
      <p:ext uri="{BB962C8B-B14F-4D97-AF65-F5344CB8AC3E}">
        <p14:creationId xmlns:p14="http://schemas.microsoft.com/office/powerpoint/2010/main" val="425470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77A2D-B805-6042-9524-3EF4708B1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15DDDD-1D6C-2E45-A9F9-50B549D2A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7DA76-137E-134E-B347-B07FDEE95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9CB6A-2F43-0946-A014-2A4D691BDE09}" type="datetimeFigureOut">
              <a:rPr lang="en-US" smtClean="0"/>
              <a:t>2/21/21</a:t>
            </a:fld>
            <a:endParaRPr lang="en-US"/>
          </a:p>
        </p:txBody>
      </p:sp>
      <p:sp>
        <p:nvSpPr>
          <p:cNvPr id="5" name="Footer Placeholder 4">
            <a:extLst>
              <a:ext uri="{FF2B5EF4-FFF2-40B4-BE49-F238E27FC236}">
                <a16:creationId xmlns:a16="http://schemas.microsoft.com/office/drawing/2014/main" id="{7E5352F5-F52B-FD41-A294-26413006F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D980B1-AE18-264F-86D3-CCF9A35DF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0C525-41C8-9742-86E4-09850988E5E9}" type="slidenum">
              <a:rPr lang="en-US" smtClean="0"/>
              <a:t>‹#›</a:t>
            </a:fld>
            <a:endParaRPr lang="en-US"/>
          </a:p>
        </p:txBody>
      </p:sp>
    </p:spTree>
    <p:extLst>
      <p:ext uri="{BB962C8B-B14F-4D97-AF65-F5344CB8AC3E}">
        <p14:creationId xmlns:p14="http://schemas.microsoft.com/office/powerpoint/2010/main" val="170913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8997696"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91E942-E46D-1143-8A11-72F653916E47}"/>
              </a:ext>
            </a:extLst>
          </p:cNvPr>
          <p:cNvSpPr>
            <a:spLocks noGrp="1"/>
          </p:cNvSpPr>
          <p:nvPr>
            <p:ph type="ctrTitle"/>
          </p:nvPr>
        </p:nvSpPr>
        <p:spPr>
          <a:xfrm>
            <a:off x="1100669" y="1111086"/>
            <a:ext cx="7690104" cy="2623885"/>
          </a:xfrm>
        </p:spPr>
        <p:txBody>
          <a:bodyPr anchor="ctr">
            <a:normAutofit/>
          </a:bodyPr>
          <a:lstStyle/>
          <a:p>
            <a:pPr algn="l"/>
            <a:r>
              <a:rPr lang="en-US" sz="6600">
                <a:solidFill>
                  <a:srgbClr val="FFFFFF"/>
                </a:solidFill>
              </a:rPr>
              <a:t>Project Inception</a:t>
            </a:r>
          </a:p>
        </p:txBody>
      </p:sp>
      <p:sp>
        <p:nvSpPr>
          <p:cNvPr id="12" name="Rectangle 11">
            <a:extLst>
              <a:ext uri="{FF2B5EF4-FFF2-40B4-BE49-F238E27FC236}">
                <a16:creationId xmlns:a16="http://schemas.microsoft.com/office/drawing/2014/main" id="{927CAFC9-A675-4314-84EF-236FFA58A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2490532"/>
            <a:ext cx="2110597"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1127760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5E6416C-8680-684D-888E-6816B539150C}"/>
              </a:ext>
            </a:extLst>
          </p:cNvPr>
          <p:cNvSpPr>
            <a:spLocks noGrp="1"/>
          </p:cNvSpPr>
          <p:nvPr>
            <p:ph type="subTitle" idx="1"/>
          </p:nvPr>
        </p:nvSpPr>
        <p:spPr>
          <a:xfrm>
            <a:off x="1079499" y="4843002"/>
            <a:ext cx="10012680" cy="1234345"/>
          </a:xfrm>
        </p:spPr>
        <p:txBody>
          <a:bodyPr anchor="ctr">
            <a:normAutofit/>
          </a:bodyPr>
          <a:lstStyle/>
          <a:p>
            <a:pPr algn="l"/>
            <a:r>
              <a:rPr lang="en-US" sz="2600">
                <a:solidFill>
                  <a:srgbClr val="1B1B1B"/>
                </a:solidFill>
              </a:rPr>
              <a:t>04/10/2021</a:t>
            </a:r>
          </a:p>
        </p:txBody>
      </p:sp>
      <p:sp>
        <p:nvSpPr>
          <p:cNvPr id="16" name="Rectangle 1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0221"/>
            <a:ext cx="2115455" cy="1890204"/>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Meeting">
            <a:extLst>
              <a:ext uri="{FF2B5EF4-FFF2-40B4-BE49-F238E27FC236}">
                <a16:creationId xmlns:a16="http://schemas.microsoft.com/office/drawing/2014/main" id="{EEC01384-5B9D-4B77-9887-990DFE4623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7725" y="2612676"/>
            <a:ext cx="1632648" cy="1632648"/>
          </a:xfrm>
          <a:prstGeom prst="rect">
            <a:avLst/>
          </a:prstGeom>
        </p:spPr>
      </p:pic>
    </p:spTree>
    <p:extLst>
      <p:ext uri="{BB962C8B-B14F-4D97-AF65-F5344CB8AC3E}">
        <p14:creationId xmlns:p14="http://schemas.microsoft.com/office/powerpoint/2010/main" val="79973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C1A3-3F8C-8841-8F88-CB51DE1E04C2}"/>
              </a:ext>
            </a:extLst>
          </p:cNvPr>
          <p:cNvSpPr>
            <a:spLocks noGrp="1"/>
          </p:cNvSpPr>
          <p:nvPr>
            <p:ph type="title"/>
          </p:nvPr>
        </p:nvSpPr>
        <p:spPr>
          <a:xfrm>
            <a:off x="396573" y="320675"/>
            <a:ext cx="11407487" cy="1325563"/>
          </a:xfrm>
        </p:spPr>
        <p:txBody>
          <a:bodyPr>
            <a:normAutofit/>
          </a:bodyPr>
          <a:lstStyle/>
          <a:p>
            <a:r>
              <a:rPr lang="en-US" sz="5400"/>
              <a:t>Business Problem</a:t>
            </a:r>
          </a:p>
        </p:txBody>
      </p:sp>
      <p:sp>
        <p:nvSpPr>
          <p:cNvPr id="19" name="Rectangle 1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4B925DE0-FA25-4BF5-8D5D-B6758E1CCF9F}"/>
              </a:ext>
            </a:extLst>
          </p:cNvPr>
          <p:cNvGraphicFramePr>
            <a:graphicFrameLocks noGrp="1"/>
          </p:cNvGraphicFramePr>
          <p:nvPr>
            <p:ph idx="1"/>
            <p:extLst>
              <p:ext uri="{D42A27DB-BD31-4B8C-83A1-F6EECF244321}">
                <p14:modId xmlns:p14="http://schemas.microsoft.com/office/powerpoint/2010/main" val="3929907154"/>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64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AA04C7-FC9F-9749-B32E-2472651A0644}"/>
              </a:ext>
            </a:extLst>
          </p:cNvPr>
          <p:cNvSpPr>
            <a:spLocks noGrp="1"/>
          </p:cNvSpPr>
          <p:nvPr>
            <p:ph type="title"/>
          </p:nvPr>
        </p:nvSpPr>
        <p:spPr>
          <a:xfrm>
            <a:off x="943277" y="712269"/>
            <a:ext cx="3370998" cy="5502264"/>
          </a:xfrm>
        </p:spPr>
        <p:txBody>
          <a:bodyPr>
            <a:normAutofit/>
          </a:bodyPr>
          <a:lstStyle/>
          <a:p>
            <a:r>
              <a:rPr lang="en-US">
                <a:solidFill>
                  <a:srgbClr val="FFFFFF"/>
                </a:solidFill>
              </a:rPr>
              <a:t>Data To Be Used</a:t>
            </a: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8F2F3D3-8967-4C97-9F71-66269639E9D8}"/>
              </a:ext>
            </a:extLst>
          </p:cNvPr>
          <p:cNvGraphicFramePr>
            <a:graphicFrameLocks noGrp="1"/>
          </p:cNvGraphicFramePr>
          <p:nvPr>
            <p:ph idx="1"/>
            <p:extLst>
              <p:ext uri="{D42A27DB-BD31-4B8C-83A1-F6EECF244321}">
                <p14:modId xmlns:p14="http://schemas.microsoft.com/office/powerpoint/2010/main" val="3610132030"/>
              </p:ext>
            </p:extLst>
          </p:nvPr>
        </p:nvGraphicFramePr>
        <p:xfrm>
          <a:off x="4845268" y="642938"/>
          <a:ext cx="7157545"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289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155</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Project Inception</vt:lpstr>
      <vt:lpstr>Business Problem</vt:lpstr>
      <vt:lpstr>Data To Be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Inception</dc:title>
  <dc:creator>Taylor, Kevin</dc:creator>
  <cp:lastModifiedBy>Taylor, Kevin</cp:lastModifiedBy>
  <cp:revision>2</cp:revision>
  <dcterms:created xsi:type="dcterms:W3CDTF">2021-02-21T14:46:27Z</dcterms:created>
  <dcterms:modified xsi:type="dcterms:W3CDTF">2021-02-21T14:58:16Z</dcterms:modified>
</cp:coreProperties>
</file>