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 with Gauss Error Function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 with Gauss Error Function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cases dataset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0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study by Ignazio Ciufolini and Antonio Paolozzi, they use a Gauss Error function that approximates the distribution of the cumulative positive cases of COVID-19 in China</a:t>
            </a:r>
          </a:p>
          <a:p>
            <a:pPr lvl="1"/>
            <a:r>
              <a:rPr/>
              <a:t>They have then use the function to approximate the number of cumulative positive cases in Italy</a:t>
            </a:r>
          </a:p>
          <a:p>
            <a:pPr lvl="1"/>
            <a:r>
              <a:rPr/>
              <a:t>Then performed a 150 Monte Carlo simulations to predict the peak and valley of the number of daily positive cases and fatalities</a:t>
            </a:r>
          </a:p>
          <a:p>
            <a:pPr lvl="0"/>
            <a:r>
              <a:rPr/>
              <a:t>This study do not take into account factors such as daily nasopharyngeal swabs, medical, social distancing, etc.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number of cumulative diagnosed positive cases and fatalities in China approximates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Predicted the potential number of cases in Italy.</a:t>
                </a:r>
              </a:p>
              <a:p>
                <a:pPr lvl="0"/>
                <a:r>
                  <a:rPr/>
                  <a:t>Predicted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  <a:r>
              <a:rPr/>
              <a:t> </a:t>
            </a:r>
            <a:r>
              <a:rPr b="1"/>
              <a:t>#FIXME#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2022-12-05T17:09:52Z</dcterms:created>
  <dcterms:modified xsi:type="dcterms:W3CDTF">2022-12-05T17:09:52Z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