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01/2020.03.27.20045104" TargetMode="External" /><Relationship Id="rId3" Type="http://schemas.openxmlformats.org/officeDocument/2006/relationships/hyperlink" Target="https://covid19.who.int/"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Predicting Covid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Austin Lackey, Chien Lin and Jin Peng</a:t>
            </a:r>
          </a:p>
        </p:txBody>
      </p:sp>
      <p:sp>
        <p:nvSpPr>
          <p:cNvPr id="4" name="Date Placeholder 3"/>
          <p:cNvSpPr>
            <a:spLocks noGrp="1"/>
          </p:cNvSpPr>
          <p:nvPr>
            <p:ph idx="10" sz="half" type="dt"/>
          </p:nvPr>
        </p:nvSpPr>
        <p:spPr/>
        <p:txBody>
          <a:bodyPr/>
          <a:lstStyle/>
          <a:p>
            <a:pPr lvl="0" indent="0" marL="0">
              <a:buNone/>
            </a:pPr>
            <a:r>
              <a:rPr/>
              <a:t>Tuesday, November 6th,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Australia results</a:t>
            </a:r>
          </a:p>
        </p:txBody>
      </p:sp>
      <p:pic>
        <p:nvPicPr>
          <p:cNvPr descr="main_files/figure-pptx/unnamed-chunk-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 Cited</a:t>
            </a:r>
          </a:p>
        </p:txBody>
      </p:sp>
      <p:sp>
        <p:nvSpPr>
          <p:cNvPr id="3" name="Content Placeholder 2"/>
          <p:cNvSpPr>
            <a:spLocks noGrp="1"/>
          </p:cNvSpPr>
          <p:nvPr>
            <p:ph idx="1"/>
          </p:nvPr>
        </p:nvSpPr>
        <p:spPr/>
        <p:txBody>
          <a:bodyPr/>
          <a:lstStyle/>
          <a:p>
            <a:pPr lvl="0"/>
            <a:r>
              <a:rPr/>
              <a:t>Link to study:</a:t>
            </a:r>
          </a:p>
          <a:p>
            <a:pPr lvl="0"/>
            <a:r>
              <a:rPr/>
              <a:t>I. Ciufolini, A. Paolozzi, Prediction of the time evolution of the Covid-19 Pandemic in Italy by a Gauss Error Function and Monte Carlo simulations. Submitted to BioRxiv on 03.26.2020 and transferred on 03.27.2020 to MedRxiv. </a:t>
            </a:r>
            <a:r>
              <a:rPr>
                <a:hlinkClick r:id="rId2"/>
              </a:rPr>
              <a:t>https://doi.org/10.1101/2020.03.27.20045104</a:t>
            </a:r>
          </a:p>
          <a:p>
            <a:pPr lvl="0"/>
            <a:r>
              <a:rPr/>
              <a:t>Link to covid data:</a:t>
            </a:r>
          </a:p>
          <a:p>
            <a:pPr lvl="0"/>
            <a:r>
              <a:rPr>
                <a:hlinkClick r:id="rId3"/>
              </a:rPr>
              <a:t>https://covid19.who.int/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MonteCarlo Study</a:t>
            </a:r>
          </a:p>
        </p:txBody>
      </p:sp>
      <p:sp>
        <p:nvSpPr>
          <p:cNvPr id="3" name="Content Placeholder 2"/>
          <p:cNvSpPr>
            <a:spLocks noGrp="1"/>
          </p:cNvSpPr>
          <p:nvPr>
            <p:ph idx="1"/>
          </p:nvPr>
        </p:nvSpPr>
        <p:spPr/>
        <p:txBody>
          <a:bodyPr/>
          <a:lstStyle/>
          <a:p>
            <a:pPr lvl="0"/>
            <a:r>
              <a:rPr/>
              <a:t>In this study by Ignazio Ciufolini and Antonio Paolozzi, they use a Gauss Error to predict future trends of covid data spread.</a:t>
            </a:r>
          </a:p>
          <a:p>
            <a:pPr lvl="0"/>
            <a:r>
              <a:rPr/>
              <a:t>Add more stuff here…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Gauss Error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Gauss Error function is widely accepted as a good way to model the spread of covid data, especially in China. By using the Gauss Error function, we can predict the spread of covid data in the future for other countries.</a:t>
                </a:r>
              </a:p>
              <a:p>
                <a:pPr lvl="0"/>
                <a14:m>
                  <m:oMath xmlns:m="http://schemas.openxmlformats.org/officeDocument/2006/math">
                    <m:r>
                      <m:t>a</m:t>
                    </m:r>
                    <m:r>
                      <m:rPr>
                        <m:sty m:val="p"/>
                      </m:rPr>
                      <m:t>+</m:t>
                    </m:r>
                    <m:r>
                      <m:t>b</m:t>
                    </m:r>
                    <m:r>
                      <m:rPr>
                        <m:sty m:val="p"/>
                      </m:rPr>
                      <m:t>*</m:t>
                    </m:r>
                    <m:r>
                      <m:t>e</m:t>
                    </m:r>
                    <m:r>
                      <m:t>r</m:t>
                    </m:r>
                    <m:r>
                      <m:t>f</m:t>
                    </m:r>
                    <m:d>
                      <m:dPr>
                        <m:begChr m:val="("/>
                        <m:endChr m:val=")"/>
                        <m:sepChr m:val=""/>
                        <m:grow/>
                      </m:dPr>
                      <m:e>
                        <m:r>
                          <m:t>c</m:t>
                        </m:r>
                        <m:r>
                          <m:rPr>
                            <m:sty m:val="p"/>
                          </m:rPr>
                          <m:t>*</m:t>
                        </m:r>
                        <m:r>
                          <m:t>x</m:t>
                        </m:r>
                        <m:r>
                          <m:rPr>
                            <m:sty m:val="p"/>
                          </m:rPr>
                          <m:t>−</m:t>
                        </m:r>
                        <m:r>
                          <m:t>d</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China Simulation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China Simulation</a:t>
            </a:r>
          </a:p>
        </p:txBody>
      </p:sp>
      <p:sp>
        <p:nvSpPr>
          <p:cNvPr id="3" name="Content Placeholder 2"/>
          <p:cNvSpPr>
            <a:spLocks noGrp="1"/>
          </p:cNvSpPr>
          <p:nvPr>
            <p:ph idx="1"/>
          </p:nvPr>
        </p:nvSpPr>
        <p:spPr/>
        <p:txBody>
          <a:bodyPr/>
          <a:lstStyle/>
          <a:p>
            <a:pPr lvl="0"/>
            <a:r>
              <a:rPr/>
              <a:t>Add stuff here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Italy Simulation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Italy Simulation</a:t>
            </a:r>
          </a:p>
        </p:txBody>
      </p:sp>
      <p:sp>
        <p:nvSpPr>
          <p:cNvPr id="3" name="Content Placeholder 2"/>
          <p:cNvSpPr>
            <a:spLocks noGrp="1"/>
          </p:cNvSpPr>
          <p:nvPr>
            <p:ph idx="1"/>
          </p:nvPr>
        </p:nvSpPr>
        <p:spPr/>
        <p:txBody>
          <a:bodyPr/>
          <a:lstStyle/>
          <a:p>
            <a:pPr lvl="0"/>
            <a:r>
              <a:rPr/>
              <a:t>Add stuff here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Australia Simulation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Australia Simulation</a:t>
            </a:r>
          </a:p>
        </p:txBody>
      </p:sp>
      <p:pic>
        <p:nvPicPr>
          <p:cNvPr descr="main_files/figure-pptx/unnamed-chunk-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Covid Data</dc:title>
  <dc:creator>Austin Lackey, Chien Lin and Jin Peng</dc:creator>
  <cp:keywords/>
  <dcterms:created xsi:type="dcterms:W3CDTF">2022-11-30T20:31:19Z</dcterms:created>
  <dcterms:modified xsi:type="dcterms:W3CDTF">2022-11-30T20:31:19Z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Tuesday, November 6th, 2022</vt:lpwstr>
  </property>
  <property fmtid="{D5CDD505-2E9C-101B-9397-08002B2CF9AE}" pid="3" name="output">
    <vt:lpwstr>powerpoint_presentation</vt:lpwstr>
  </property>
</Properties>
</file>