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01/2020.03.27.20045104" TargetMode="External" /><Relationship Id="rId3" Type="http://schemas.openxmlformats.org/officeDocument/2006/relationships/hyperlink" Target="https://covid19.who.int/" TargetMode="External" /><Relationship Id="rId4" Type="http://schemas.openxmlformats.org/officeDocument/2006/relationships/hyperlink" Target="https://proofwiki.org/wiki/Derivative_of_Error_Function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Covid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Chien Lin and Jin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Tuesday, November 6th,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Apply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l</m:t>
                    </m:r>
                    <m:r>
                      <m:t>s</m:t>
                    </m:r>
                  </m:oMath>
                </a14:m>
                <a:r>
                  <a:rPr/>
                  <a:t> function to determine the nonlinear (weighted) least-squares estimates of the four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of a Gauss error function model: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nls</a:t>
                </a:r>
                <a:r>
                  <a:rPr>
                    <a:latin typeface="Courier"/>
                  </a:rPr>
                  <a:t>(total_cases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gauss_fn</a:t>
                </a:r>
                <a:r>
                  <a:rPr>
                    <a:latin typeface="Courier"/>
                  </a:rPr>
                  <a:t>(days,a,b,c,d),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data=</a:t>
                </a:r>
                <a:r>
                  <a:rPr>
                    <a:latin typeface="Courier"/>
                  </a:rPr>
                  <a:t>china,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start=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b=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(Positive Cases)</a:t>
            </a:r>
          </a:p>
        </p:txBody>
      </p:sp>
      <p:pic>
        <p:nvPicPr>
          <p:cNvPr descr="mai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(Fatalities)</a:t>
            </a:r>
          </a:p>
        </p:txBody>
      </p:sp>
      <p:pic>
        <p:nvPicPr>
          <p:cNvPr descr="mai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Italy Simulation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Diagnosed Positive Cases</a:t>
            </a:r>
          </a:p>
        </p:txBody>
      </p:sp>
      <p:pic>
        <p:nvPicPr>
          <p:cNvPr descr="mai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Fatalities</a:t>
            </a:r>
          </a:p>
        </p:txBody>
      </p:sp>
      <p:pic>
        <p:nvPicPr>
          <p:cNvPr descr="mai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Diagnosed Positive Cases with Gauss Error Function</a:t>
            </a:r>
          </a:p>
        </p:txBody>
      </p:sp>
      <p:pic>
        <p:nvPicPr>
          <p:cNvPr descr="mai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Fatalities with Gauss Error Function</a:t>
            </a:r>
          </a:p>
        </p:txBody>
      </p:sp>
      <p:pic>
        <p:nvPicPr>
          <p:cNvPr descr="main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Australia Simulation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Australia</a:t>
            </a:r>
          </a:p>
        </p:txBody>
      </p:sp>
      <p:pic>
        <p:nvPicPr>
          <p:cNvPr descr="main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study by Ignazio Ciufolini and Antonio Paolozzi, they use a Gauss Error function that approximates the distribution of the cumulative positive cases of COVID-19 in China</a:t>
            </a:r>
          </a:p>
          <a:p>
            <a:pPr lvl="0"/>
            <a:r>
              <a:rPr/>
              <a:t>They then use the function to approximate the number of cumulative positive cases in Italy</a:t>
            </a:r>
          </a:p>
          <a:p>
            <a:pPr lvl="0"/>
            <a:r>
              <a:rPr/>
              <a:t>Then performed 150 Monte Carlo simulations to predict the peak and valley of the number of daily positive cases and fatalities</a:t>
            </a:r>
          </a:p>
          <a:p>
            <a:pPr lvl="0"/>
            <a:r>
              <a:rPr/>
              <a:t>This study does not take into account factors such as daily nasopharyngeal swabs, medical, social distancing, etc.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Australia</a:t>
            </a:r>
          </a:p>
        </p:txBody>
      </p:sp>
      <p:pic>
        <p:nvPicPr>
          <p:cNvPr descr="main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Cases in Australia</a:t>
            </a:r>
          </a:p>
        </p:txBody>
      </p:sp>
      <p:pic>
        <p:nvPicPr>
          <p:cNvPr descr="main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Australia</a:t>
            </a:r>
          </a:p>
        </p:txBody>
      </p:sp>
      <p:pic>
        <p:nvPicPr>
          <p:cNvPr descr="mai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cases dataset</a:t>
            </a:r>
          </a:p>
        </p:txBody>
      </p:sp>
      <p:pic>
        <p:nvPicPr>
          <p:cNvPr descr="mai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whole fatalities dataset</a:t>
            </a:r>
          </a:p>
        </p:txBody>
      </p:sp>
      <p:pic>
        <p:nvPicPr>
          <p:cNvPr descr="main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60.22 days and the standard deviation is 0.77 days.</a:t>
            </a:r>
          </a:p>
          <a:p>
            <a:pPr lvl="0"/>
            <a:r>
              <a:rPr/>
              <a:t>The mean of the day of flex for fatalities is 81.4 days and the standard deviation is 0.69 days.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(Cases)</a:t>
            </a:r>
          </a:p>
        </p:txBody>
      </p:sp>
      <p:pic>
        <p:nvPicPr>
          <p:cNvPr descr="main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(Fatalities)</a:t>
            </a:r>
          </a:p>
        </p:txBody>
      </p:sp>
      <p:pic>
        <p:nvPicPr>
          <p:cNvPr descr="main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Monte Carlo Simulations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China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Monte Carlo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Mathematical prediction of the time evolution of the COVID-19 pandemic in Italy by a Gauss error function and Monte Carlo simulations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i="1"/>
              <a:t>Author: Ignazio Ciufolini, Antonio Paolozzi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Italy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Australia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study:</a:t>
            </a:r>
          </a:p>
          <a:p>
            <a:pPr lvl="0"/>
            <a:r>
              <a:rPr/>
              <a:t>I. Ciufolini, A. Paolozzi, Prediction of the time evolution of the Covid-19 Pandemic in Italy by a Gauss Error Function and Monte Carlo simulations. Submitted to BioRxiv on 03.26.2020 and transferred on 03.27.2020 to MedRxiv. </a:t>
            </a:r>
            <a:r>
              <a:rPr>
                <a:hlinkClick r:id="rId2"/>
              </a:rPr>
              <a:t>https://doi.org/10.1101/2020.03.27.20045104</a:t>
            </a:r>
          </a:p>
          <a:p>
            <a:pPr lvl="0"/>
            <a:r>
              <a:rPr/>
              <a:t>Link to covid data:</a:t>
            </a:r>
          </a:p>
          <a:p>
            <a:pPr lvl="0"/>
            <a:r>
              <a:rPr>
                <a:hlinkClick r:id="rId3"/>
              </a:rPr>
              <a:t>https://covid19.who.int/</a:t>
            </a:r>
          </a:p>
          <a:p>
            <a:pPr lvl="0"/>
            <a:r>
              <a:rPr/>
              <a:t>source to find the second derivative of fitted function:</a:t>
            </a:r>
          </a:p>
          <a:p>
            <a:pPr lvl="0"/>
            <a:r>
              <a:rPr>
                <a:hlinkClick r:id="rId4"/>
              </a:rPr>
              <a:t>https://proofwiki.org/wiki/Derivative_of_Error_Function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: Ciufolini and Paolozzi’s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study by Ignazio Ciufolini and Antonio Paolozzi, they use a Gauss Error function that approximates the distribution of the cumulative positive cases of COVID-19 in China</a:t>
            </a:r>
          </a:p>
          <a:p>
            <a:pPr lvl="1"/>
            <a:r>
              <a:rPr/>
              <a:t>They have then use the function to approximate the number of cumulative positive cases in Italy</a:t>
            </a:r>
          </a:p>
          <a:p>
            <a:pPr lvl="1"/>
            <a:r>
              <a:rPr/>
              <a:t>Then performed a 150 Monte Carlo simulations to predict the peak and valley of the number of daily positive cases and fatalities</a:t>
            </a:r>
          </a:p>
          <a:p>
            <a:pPr lvl="0"/>
            <a:r>
              <a:rPr/>
              <a:t>This study do not take into account factors such as daily nasopharyngeal swabs, medical, social distancing, etc.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Mathematical prediction of the time evolution of the COVID-19 pandemic by a Gauss error function and Monte Carlo simulations:</a:t>
                </a:r>
              </a:p>
              <a:p>
                <a:pPr lvl="1"/>
                <a:r>
                  <a:rPr/>
                  <a:t>The number of cumulative diagnosed positive cases and fatalities in China approximates a gauss error function: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Predicted the potential number of cases in Italy.</a:t>
                </a:r>
              </a:p>
              <a:p>
                <a:pPr lvl="1"/>
                <a:r>
                  <a:rPr/>
                  <a:t>Predicted the day in which the peak of the number of daily cases in Italy occurs.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random matrix : m X n</a:t>
            </a:r>
          </a:p>
          <a:p>
            <a:pPr lvl="1"/>
            <a:r>
              <a:rPr/>
              <a:t>m = number of random outcomes (</a:t>
            </a:r>
            <a:r>
              <a:rPr i="1"/>
              <a:t>chosen to be 150</a:t>
            </a:r>
            <a:r>
              <a:rPr/>
              <a:t>)</a:t>
            </a:r>
          </a:p>
          <a:p>
            <a:pPr lvl="1"/>
            <a:r>
              <a:rPr/>
              <a:t>n = number of observed days (</a:t>
            </a:r>
            <a:r>
              <a:rPr i="1"/>
              <a:t>n = 1,…,j</a:t>
            </a:r>
            <a:r>
              <a:rPr/>
              <a:t>)</a:t>
            </a:r>
          </a:p>
          <a:p>
            <a:pPr lvl="0"/>
            <a:r>
              <a:rPr/>
              <a:t>each # in the matrix is a Gaussian distribution with mean = 1 and sigma = 0.1</a:t>
            </a:r>
          </a:p>
          <a:p>
            <a:pPr lvl="1"/>
            <a:r>
              <a:rPr/>
              <a:t>multiply each column (</a:t>
            </a:r>
            <a:r>
              <a:rPr i="1"/>
              <a:t>j</a:t>
            </a:r>
            <a:r>
              <a:rPr/>
              <a:t>) by the # of total cases (or deaths) that corresponds to each day </a:t>
            </a:r>
            <a:r>
              <a:rPr i="1"/>
              <a:t>j</a:t>
            </a:r>
            <a:r>
              <a:rPr/>
              <a:t> </a:t>
            </a:r>
            <a:r>
              <a:rPr b="1"/>
              <a:t>#FIXME#</a:t>
            </a:r>
          </a:p>
          <a:p>
            <a:pPr lvl="0"/>
            <a:r>
              <a:rPr/>
              <a:t>add more…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China Simulation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(Positive Cases)</a:t>
            </a:r>
          </a:p>
        </p:txBody>
      </p:sp>
      <p:pic>
        <p:nvPicPr>
          <p:cNvPr descr="mai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(Fatalities)</a:t>
            </a:r>
          </a:p>
        </p:txBody>
      </p:sp>
      <p:pic>
        <p:nvPicPr>
          <p:cNvPr descr="mai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 Data</dc:title>
  <dc:creator>Austin Lackey, Chien Lin and Jin Peng</dc:creator>
  <cp:keywords/>
  <dcterms:created xsi:type="dcterms:W3CDTF">2022-12-05T10:36:24Z</dcterms:created>
  <dcterms:modified xsi:type="dcterms:W3CDTF">2022-12-05T10:36:24Z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Tuesday, November 6th, 2022</vt:lpwstr>
  </property>
  <property fmtid="{D5CDD505-2E9C-101B-9397-08002B2CF9AE}" pid="3" name="output">
    <vt:lpwstr/>
  </property>
</Properties>
</file>