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December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Italy</a:t>
            </a:r>
          </a:p>
        </p:txBody>
      </p:sp>
      <p:pic>
        <p:nvPicPr>
          <p:cNvPr descr="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Italy</a:t>
            </a:r>
          </a:p>
        </p:txBody>
      </p:sp>
      <p:pic>
        <p:nvPicPr>
          <p:cNvPr descr="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Positive Cases in Italy</a:t>
            </a:r>
          </a:p>
        </p:txBody>
      </p:sp>
      <p:pic>
        <p:nvPicPr>
          <p:cNvPr descr="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Italy</a:t>
            </a:r>
          </a:p>
        </p:txBody>
      </p:sp>
      <p:pic>
        <p:nvPicPr>
          <p:cNvPr descr="powerpoi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</a:p>
          <a:p>
            <a:pPr lvl="0"/>
            <a:r>
              <a:rPr/>
              <a:t>Each of the 150 simulations were fitted with the Gauss error function</a:t>
            </a:r>
          </a:p>
          <a:p>
            <a:pPr lvl="0"/>
            <a:r>
              <a:rPr/>
              <a:t>Then determined the date of the flex for each simulation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40.59 days and the standard deviation is 5.222832 days.</a:t>
            </a:r>
          </a:p>
          <a:p>
            <a:pPr lvl="0"/>
            <a:r>
              <a:rPr/>
              <a:t>The mean of the day of flex for fatalities is 43.46 days and the standard deviation is 5.228381 days.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MonteCarlo Simulation Data (Cases) (150 trials)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red dot corresponds to the day of occurrence of the flex obtained with each of the 150 Monte Carlo simulations</a:t>
            </a:r>
          </a:p>
        </p:txBody>
      </p:sp>
      <p:pic>
        <p:nvPicPr>
          <p:cNvPr descr="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(Cases)</a:t>
            </a:r>
          </a:p>
        </p:txBody>
      </p:sp>
      <p:pic>
        <p:nvPicPr>
          <p:cNvPr descr="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(Fatalities) (150 trials)</a:t>
            </a:r>
          </a:p>
        </p:txBody>
      </p:sp>
      <p:pic>
        <p:nvPicPr>
          <p:cNvPr descr="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(Fatalities)</a:t>
            </a:r>
          </a:p>
        </p:txBody>
      </p:sp>
      <p:pic>
        <p:nvPicPr>
          <p:cNvPr descr="powerpoint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Australia (Cases)</a:t>
            </a:r>
          </a:p>
        </p:txBody>
      </p:sp>
      <p:pic>
        <p:nvPicPr>
          <p:cNvPr descr="powerpoint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Australia (Fatalities)</a:t>
            </a:r>
          </a:p>
        </p:txBody>
      </p:sp>
      <p:pic>
        <p:nvPicPr>
          <p:cNvPr descr="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Gauss Error Function to Australia Data (Cases)</a:t>
            </a:r>
          </a:p>
        </p:txBody>
      </p:sp>
      <p:pic>
        <p:nvPicPr>
          <p:cNvPr descr="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Gauss Error Function to Australia Data (Fatalities)</a:t>
            </a:r>
          </a:p>
        </p:txBody>
      </p:sp>
      <p:pic>
        <p:nvPicPr>
          <p:cNvPr descr="powerpoint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dataset (Cases)</a:t>
            </a:r>
          </a:p>
        </p:txBody>
      </p:sp>
      <p:pic>
        <p:nvPicPr>
          <p:cNvPr descr="powerpoint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dataset (Fatalities)</a:t>
            </a:r>
          </a:p>
        </p:txBody>
      </p:sp>
      <p:pic>
        <p:nvPicPr>
          <p:cNvPr descr="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MonteCarlo Simulation for Australia’s Day of Flex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(Cases) (150 trials)</a:t>
            </a:r>
          </a:p>
        </p:txBody>
      </p:sp>
      <p:pic>
        <p:nvPicPr>
          <p:cNvPr descr="powerpoint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time evolution of the number of cumulative diagnosed positive cases and fatalities in China approximates the distribution of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Performed the function on Italy data to approximate the number of cases.</a:t>
                </a:r>
              </a:p>
              <a:p>
                <a:pPr lvl="0"/>
                <a:r>
                  <a:rPr/>
                  <a:t>Performed 150 Monte Carlo simulations to predict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(Fatalities) (150 trials)</a:t>
            </a:r>
          </a:p>
        </p:txBody>
      </p:sp>
      <p:pic>
        <p:nvPicPr>
          <p:cNvPr descr="powerpoint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powerpoint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powerpoint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Confirming Results with entire 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data (Cases)</a:t>
            </a:r>
          </a:p>
        </p:txBody>
      </p:sp>
      <p:pic>
        <p:nvPicPr>
          <p:cNvPr descr="powerpoint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data (Fatalities)</a:t>
            </a:r>
          </a:p>
        </p:txBody>
      </p:sp>
      <p:pic>
        <p:nvPicPr>
          <p:cNvPr descr="powerpoint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Interesting Anomaly with United States Data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United States Data (Cases)</a:t>
            </a:r>
          </a:p>
        </p:txBody>
      </p:sp>
      <p:pic>
        <p:nvPicPr>
          <p:cNvPr descr="powerpoint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United States Data (Fatalities)</a:t>
            </a:r>
          </a:p>
        </p:txBody>
      </p:sp>
      <p:pic>
        <p:nvPicPr>
          <p:cNvPr descr="powerpoint_files/figure-pptx/unnamed-chunk-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day of flex indicator is a good indicator to predict the time of the peak of the pandemic (for most countries).</a:t>
            </a:r>
          </a:p>
          <a:p>
            <a:pPr lvl="0"/>
            <a:r>
              <a:rPr/>
              <a:t>The gauss error function is a good for countries like…</a:t>
            </a:r>
          </a:p>
          <a:p>
            <a:pPr lvl="1"/>
            <a:r>
              <a:rPr/>
              <a:t>China, Italy and Australia</a:t>
            </a:r>
          </a:p>
          <a:p>
            <a:pPr lvl="0"/>
            <a:r>
              <a:rPr/>
              <a:t>The gauss error function is not a good fit for countries like…</a:t>
            </a:r>
          </a:p>
          <a:p>
            <a:pPr lvl="1"/>
            <a:r>
              <a:rPr/>
              <a:t>United States</a:t>
            </a:r>
          </a:p>
          <a:p>
            <a:pPr lvl="1"/>
            <a:r>
              <a:rPr/>
              <a:t>Any other countries who may have different covid restrictions</a:t>
            </a:r>
          </a:p>
          <a:p>
            <a:pPr lvl="0"/>
            <a:r>
              <a:rPr/>
              <a:t>MonteCarlo simulations are neccesary due to the uncertainty of the data.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the study:</a:t>
            </a:r>
          </a:p>
          <a:p>
            <a:pPr lvl="1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the covid data used:</a:t>
            </a:r>
          </a:p>
          <a:p>
            <a:pPr lvl="1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1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an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Data</dc:title>
  <dc:creator>Austin Lackey, Chien Lin and Jin Peng</dc:creator>
  <cp:keywords/>
  <dcterms:created xsi:type="dcterms:W3CDTF">2022-12-06T04:22:08Z</dcterms:created>
  <dcterms:modified xsi:type="dcterms:W3CDTF">2022-12-06T04:22:08Z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December 6th, 2022</vt:lpwstr>
  </property>
  <property fmtid="{D5CDD505-2E9C-101B-9397-08002B2CF9AE}" pid="3" name="output">
    <vt:lpwstr/>
  </property>
</Properties>
</file>