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150 Monte Carlo simulations plotted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“Each red dot corresponds to the day of occurrence of the flex obtained with each of the 150 Monte Carlo simulations”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cases dataset</a:t>
            </a:r>
          </a:p>
        </p:txBody>
      </p:sp>
      <p:pic>
        <p:nvPicPr>
          <p:cNvPr descr="mai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0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2022-12-06T00:40:06Z</dcterms:created>
  <dcterms:modified xsi:type="dcterms:W3CDTF">2022-12-06T00:40:06Z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