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November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  <a:p>
            <a:pPr lvl="0"/>
            <a:r>
              <a:rPr/>
              <a:t>add more…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150 Monte Carlo simulations plotted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“Each red dot corresponds to the day of occurrence of the flex obtained with each of the 150 Monte Carlo simulations”</a:t>
            </a:r>
          </a:p>
        </p:txBody>
      </p:sp>
      <p:pic>
        <p:nvPicPr>
          <p:cNvPr descr="mai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mai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Australia</a:t>
            </a:r>
          </a:p>
        </p:txBody>
      </p:sp>
      <p:pic>
        <p:nvPicPr>
          <p:cNvPr descr="mai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Australia</a:t>
            </a:r>
          </a:p>
        </p:txBody>
      </p:sp>
      <p:pic>
        <p:nvPicPr>
          <p:cNvPr descr="mai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Cases in Australia</a:t>
            </a:r>
          </a:p>
        </p:txBody>
      </p:sp>
      <p:pic>
        <p:nvPicPr>
          <p:cNvPr descr="main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Australia</a:t>
            </a:r>
          </a:p>
        </p:txBody>
      </p:sp>
      <p:pic>
        <p:nvPicPr>
          <p:cNvPr descr="main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cases dataset</a:t>
            </a:r>
          </a:p>
        </p:txBody>
      </p:sp>
      <p:pic>
        <p:nvPicPr>
          <p:cNvPr descr="main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fatalities dataset</a:t>
            </a:r>
          </a:p>
        </p:txBody>
      </p:sp>
      <p:pic>
        <p:nvPicPr>
          <p:cNvPr descr="main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fatalities dataset</a:t>
            </a:r>
          </a:p>
        </p:txBody>
      </p:sp>
      <p:pic>
        <p:nvPicPr>
          <p:cNvPr descr="main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main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number of cumulative diagnosed positive cases and fatalities in China approximates a gauss error function:</a:t>
                </a:r>
                <a:br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Used the function to approximate the number of cumulative positive cases in Italy</a:t>
                </a:r>
              </a:p>
              <a:p>
                <a:pPr lvl="0"/>
                <a:r>
                  <a:rPr/>
                  <a:t>Performed a 150 Monte Carlo simulations to predict the day in which the peak of the number of daily cases in Italy occurs.</a:t>
                </a:r>
              </a:p>
              <a:p>
                <a:pPr lvl="0"/>
                <a:r>
                  <a:rPr/>
                  <a:t>This study do not take into account factors such as daily nasopharyngeal swabs, medical, social distancing, etc.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main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Confirming Results with entire dataset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cases data</a:t>
            </a:r>
          </a:p>
        </p:txBody>
      </p:sp>
      <p:pic>
        <p:nvPicPr>
          <p:cNvPr descr="main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fatality data</a:t>
            </a:r>
          </a:p>
        </p:txBody>
      </p:sp>
      <p:pic>
        <p:nvPicPr>
          <p:cNvPr descr="main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Interesting Anomaly with United States Data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Case Data</a:t>
            </a:r>
          </a:p>
        </p:txBody>
      </p:sp>
      <p:pic>
        <p:nvPicPr>
          <p:cNvPr descr="main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Fatality Data</a:t>
            </a:r>
          </a:p>
        </p:txBody>
      </p:sp>
      <p:pic>
        <p:nvPicPr>
          <p:cNvPr descr="main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study:</a:t>
            </a:r>
          </a:p>
          <a:p>
            <a:pPr lvl="0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covid data:</a:t>
            </a:r>
          </a:p>
          <a:p>
            <a:pPr lvl="0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0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 Data</dc:title>
  <dc:creator>Austin Lackey, Chien Lin and Jin Peng</dc:creator>
  <cp:keywords/>
  <dcterms:created xsi:type="dcterms:W3CDTF">2022-12-06T00:35:40Z</dcterms:created>
  <dcterms:modified xsi:type="dcterms:W3CDTF">2022-12-06T00:35:40Z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November 6th, 2022</vt:lpwstr>
  </property>
  <property fmtid="{D5CDD505-2E9C-101B-9397-08002B2CF9AE}" pid="3" name="output">
    <vt:lpwstr/>
  </property>
</Properties>
</file>