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2" Type="http://schemas.openxmlformats.org/officeDocument/2006/relationships/viewProps" Target="viewProps.xml" /><Relationship Id="rId11" Type="http://schemas.openxmlformats.org/officeDocument/2006/relationships/presProps" Target="presProps.xml" /><Relationship Id="rId1" Type="http://schemas.openxmlformats.org/officeDocument/2006/relationships/slideMaster" Target="slideMasters/slideMaster1.xml" /><Relationship Id="rId14" Type="http://schemas.openxmlformats.org/officeDocument/2006/relationships/tableStyles" Target="tableStyles.xml" /><Relationship Id="rId1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Predicting Covid Data</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Austin Lackey, Chien Lin and Jin Peng</a:t>
            </a:r>
          </a:p>
        </p:txBody>
      </p:sp>
      <p:sp>
        <p:nvSpPr>
          <p:cNvPr id="4" name="Date Placeholder 3"/>
          <p:cNvSpPr>
            <a:spLocks noGrp="1"/>
          </p:cNvSpPr>
          <p:nvPr>
            <p:ph idx="10" sz="half" type="dt"/>
          </p:nvPr>
        </p:nvSpPr>
        <p:spPr/>
        <p:txBody>
          <a:bodyPr/>
          <a:lstStyle/>
          <a:p>
            <a:pPr lvl="0" indent="0" marL="0">
              <a:buNone/>
            </a:pPr>
            <a:r>
              <a:rPr/>
              <a:t>Tuesday, November 6th, 2022</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MonteCarlo Study</a:t>
            </a:r>
          </a:p>
        </p:txBody>
      </p:sp>
      <p:sp>
        <p:nvSpPr>
          <p:cNvPr id="3" name="Content Placeholder 2"/>
          <p:cNvSpPr>
            <a:spLocks noGrp="1"/>
          </p:cNvSpPr>
          <p:nvPr>
            <p:ph idx="1"/>
          </p:nvPr>
        </p:nvSpPr>
        <p:spPr/>
        <p:txBody>
          <a:bodyPr/>
          <a:lstStyle/>
          <a:p>
            <a:pPr lvl="0"/>
            <a:r>
              <a:rPr/>
              <a:t>In this study by Ignazio Ciufolini and Antonio Paolozzi, they use a Gauss Error to predict future trends of covid data spread.</a:t>
            </a:r>
          </a:p>
          <a:p>
            <a:pPr lvl="0"/>
            <a:r>
              <a:rPr/>
              <a:t>Add more stuff here…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Gauss Error function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The Gauss Error function is widely accepted as a good way to model the spread of covid data, especially in China. By using the Gauss Error function, we can predict the spread of covid data in the future for other countries.</a:t>
                </a:r>
              </a:p>
              <a:p>
                <a:pPr lvl="0"/>
                <a14:m>
                  <m:oMath xmlns:m="http://schemas.openxmlformats.org/officeDocument/2006/math">
                    <m:r>
                      <m:t>a</m:t>
                    </m:r>
                    <m:r>
                      <m:rPr>
                        <m:sty m:val="p"/>
                      </m:rPr>
                      <m:t>+</m:t>
                    </m:r>
                    <m:r>
                      <m:t>b</m:t>
                    </m:r>
                    <m:r>
                      <m:rPr>
                        <m:sty m:val="p"/>
                      </m:rPr>
                      <m:t>*</m:t>
                    </m:r>
                    <m:r>
                      <m:t>e</m:t>
                    </m:r>
                    <m:r>
                      <m:t>r</m:t>
                    </m:r>
                    <m:r>
                      <m:t>f</m:t>
                    </m:r>
                    <m:d>
                      <m:dPr>
                        <m:begChr m:val="("/>
                        <m:endChr m:val=")"/>
                        <m:sepChr m:val=""/>
                        <m:grow/>
                      </m:dPr>
                      <m:e>
                        <m:r>
                          <m:t>c</m:t>
                        </m:r>
                        <m:r>
                          <m:rPr>
                            <m:sty m:val="p"/>
                          </m:rPr>
                          <m:t>*</m:t>
                        </m:r>
                        <m:r>
                          <m:t>x</m:t>
                        </m:r>
                        <m:r>
                          <m:rPr>
                            <m:sty m:val="p"/>
                          </m:rPr>
                          <m:t>−</m:t>
                        </m:r>
                        <m:r>
                          <m:t>d</m:t>
                        </m:r>
                      </m:e>
                    </m:d>
                  </m:oMath>
                </a14:m>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Australia Simulation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Australia Simulation</a:t>
            </a:r>
          </a:p>
        </p:txBody>
      </p:sp>
      <p:pic>
        <p:nvPicPr>
          <p:cNvPr descr="main_files/figure-pptx/unnamed-chunk-2-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Australia results</a:t>
            </a:r>
          </a:p>
        </p:txBody>
      </p:sp>
      <p:pic>
        <p:nvPicPr>
          <p:cNvPr descr="main_files/figure-pptx/unnamed-chunk-3-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Italy Simulation</a:t>
            </a:r>
          </a:p>
        </p:txBody>
      </p:sp>
      <p:sp>
        <p:nvSpPr>
          <p:cNvPr id="3" name="Content Placeholder 2"/>
          <p:cNvSpPr>
            <a:spLocks noGrp="1"/>
          </p:cNvSpPr>
          <p:nvPr>
            <p:ph idx="1"/>
          </p:nvPr>
        </p:nvSpPr>
        <p:spPr/>
        <p:txBody>
          <a:bodyPr/>
          <a:lstStyle/>
          <a:p>
            <a:pPr lvl="0"/>
            <a:r>
              <a:rPr/>
              <a:t>Add stuff here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(Fill in Here) Simulation</a:t>
            </a:r>
          </a:p>
        </p:txBody>
      </p:sp>
      <p:sp>
        <p:nvSpPr>
          <p:cNvPr id="3" name="Content Placeholder 2"/>
          <p:cNvSpPr>
            <a:spLocks noGrp="1"/>
          </p:cNvSpPr>
          <p:nvPr>
            <p:ph idx="1"/>
          </p:nvPr>
        </p:nvSpPr>
        <p:spPr/>
        <p:txBody>
          <a:bodyPr/>
          <a:lstStyle/>
          <a:p>
            <a:pPr lvl="0"/>
            <a:r>
              <a:rPr/>
              <a:t>Add stuff here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Works Cited</a:t>
            </a:r>
          </a:p>
        </p:txBody>
      </p:sp>
      <p:sp>
        <p:nvSpPr>
          <p:cNvPr id="3" name="Content Placeholder 2"/>
          <p:cNvSpPr>
            <a:spLocks noGrp="1"/>
          </p:cNvSpPr>
          <p:nvPr>
            <p:ph idx="1"/>
          </p:nvPr>
        </p:nvSpPr>
        <p:spPr/>
        <p:txBody>
          <a:bodyPr/>
          <a:lstStyle/>
          <a:p>
            <a:pPr lvl="0"/>
            <a:r>
              <a:rPr/>
              <a:t>Add link to study here</a:t>
            </a:r>
          </a:p>
          <a:p>
            <a:pPr lvl="0"/>
            <a:r>
              <a:rPr/>
              <a:t>Add link to covid data here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Covid Data</dc:title>
  <dc:creator>Austin Lackey, Chien Lin and Jin Peng</dc:creator>
  <cp:keywords/>
  <dcterms:created xsi:type="dcterms:W3CDTF">2022-11-30T05:40:51Z</dcterms:created>
  <dcterms:modified xsi:type="dcterms:W3CDTF">2022-11-30T05:40:51Z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Tuesday, November 6th, 2022</vt:lpwstr>
  </property>
  <property fmtid="{D5CDD505-2E9C-101B-9397-08002B2CF9AE}" pid="3" name="output">
    <vt:lpwstr>powerpoint_presentation</vt:lpwstr>
  </property>
</Properties>
</file>