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9CCC-2B2B-4C58-88FB-D1D179226E8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8C81-295E-4FD4-9007-EAA0D010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7991" y="5549440"/>
            <a:ext cx="419400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27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6390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279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874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379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4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76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030657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12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1637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299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6238" y="5549440"/>
            <a:ext cx="419576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1405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079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700213"/>
            <a:ext cx="8391524" cy="3571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3"/>
            <a:ext cx="8391525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4811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6265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1419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4660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91525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11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6238" y="2125013"/>
            <a:ext cx="400429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9947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64951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2133734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24200"/>
            <a:ext cx="2040351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12472" y="3120550"/>
            <a:ext cx="2034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7530" y="3124199"/>
            <a:ext cx="2034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6" y="3108508"/>
            <a:ext cx="2022887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7694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342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652347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71775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8" y="1700213"/>
            <a:ext cx="2762965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62962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04798" y="3832225"/>
            <a:ext cx="2762965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62339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917361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83117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0589154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170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100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788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8000" y="424968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5" y="4249682"/>
            <a:ext cx="408971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378000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645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0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18463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48588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240000" y="1705968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000" y="1700213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6475" y="1705968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4283" y="1851441"/>
            <a:ext cx="265543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7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95999" y="1851441"/>
            <a:ext cx="2678365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3511671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705184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2164443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789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508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989752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5129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49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680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5" y="4211955"/>
            <a:ext cx="1739627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 sz="9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7" y="6018028"/>
            <a:ext cx="1739626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4774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AE43-2CA8-459A-BEF9-D77DFB3AF43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9E2-588F-444B-970E-8BB1186B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388" y="6477000"/>
            <a:ext cx="367242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Using ML to Fix the Grocery Gap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238" y="6477000"/>
            <a:ext cx="40163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bg1"/>
                </a:solidFill>
              </a:rPr>
              <a:t>Deloitte Consulting LLP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35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934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88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03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219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09171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4751388" y="6476999"/>
            <a:ext cx="367242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Using ML to Fix</a:t>
            </a:r>
            <a:r>
              <a:rPr lang="en-US" sz="650" baseline="0" noProof="0" dirty="0" smtClean="0">
                <a:solidFill>
                  <a:schemeClr val="tx1"/>
                </a:solidFill>
              </a:rPr>
              <a:t> the Grocery Gap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237" y="6477000"/>
            <a:ext cx="401637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Deloitte</a:t>
            </a:r>
            <a:r>
              <a:rPr lang="en-US" sz="650" baseline="0" noProof="0" dirty="0" smtClean="0">
                <a:solidFill>
                  <a:schemeClr val="tx1"/>
                </a:solidFill>
              </a:rPr>
              <a:t> Consulting LLP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40" name="Picture Placeholder 39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 b="5514"/>
          <a:stretch>
            <a:fillRect/>
          </a:stretch>
        </p:blipFill>
        <p:spPr>
          <a:xfrm>
            <a:off x="1003642" y="1671596"/>
            <a:ext cx="1476000" cy="147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2638254" y="1671596"/>
            <a:ext cx="1943371" cy="1944000"/>
          </a:xfrm>
        </p:spPr>
        <p:txBody>
          <a:bodyPr/>
          <a:lstStyle/>
          <a:p>
            <a:r>
              <a:rPr lang="en-US" dirty="0" smtClean="0"/>
              <a:t>Swapna Batta</a:t>
            </a:r>
            <a:endParaRPr lang="en-US" b="0" dirty="0" smtClean="0"/>
          </a:p>
          <a:p>
            <a:r>
              <a:rPr lang="en-US" b="0" dirty="0" smtClean="0"/>
              <a:t>Specialist </a:t>
            </a:r>
            <a:r>
              <a:rPr lang="en-US" b="0" dirty="0" smtClean="0"/>
              <a:t>Senior</a:t>
            </a:r>
          </a:p>
          <a:p>
            <a:endParaRPr lang="en-US" b="0" dirty="0" smtClean="0"/>
          </a:p>
          <a:p>
            <a:r>
              <a:rPr lang="en-US" b="0" dirty="0" smtClean="0"/>
              <a:t>Audit &amp; Assurance</a:t>
            </a:r>
          </a:p>
          <a:p>
            <a:r>
              <a:rPr lang="en-US" b="0" dirty="0" smtClean="0"/>
              <a:t>Detroit</a:t>
            </a:r>
            <a:r>
              <a:rPr lang="en-US" b="0" dirty="0" smtClean="0"/>
              <a:t>, Michigan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80612" y="2627816"/>
            <a:ext cx="2476944" cy="1944000"/>
          </a:xfrm>
        </p:spPr>
        <p:txBody>
          <a:bodyPr/>
          <a:lstStyle/>
          <a:p>
            <a:r>
              <a:rPr lang="en-US" dirty="0" smtClean="0"/>
              <a:t>Rohit Shah</a:t>
            </a:r>
          </a:p>
          <a:p>
            <a:r>
              <a:rPr lang="en-US" b="0" dirty="0" smtClean="0"/>
              <a:t>Consultant</a:t>
            </a:r>
          </a:p>
          <a:p>
            <a:endParaRPr lang="en-US" b="0" dirty="0" smtClean="0"/>
          </a:p>
          <a:p>
            <a:r>
              <a:rPr lang="en-US" b="0" dirty="0" smtClean="0"/>
              <a:t>Consulting</a:t>
            </a:r>
            <a:endParaRPr lang="en-US" b="0" dirty="0"/>
          </a:p>
          <a:p>
            <a:r>
              <a:rPr lang="en-US" b="0" dirty="0" smtClean="0"/>
              <a:t>Mumbai, India</a:t>
            </a:r>
            <a:endParaRPr lang="en-US" b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2638254" y="3868469"/>
            <a:ext cx="2466000" cy="1944000"/>
          </a:xfrm>
        </p:spPr>
        <p:txBody>
          <a:bodyPr/>
          <a:lstStyle/>
          <a:p>
            <a:r>
              <a:rPr lang="en-US" dirty="0" smtClean="0"/>
              <a:t>Austin Lasseter</a:t>
            </a:r>
            <a:endParaRPr lang="en-US" b="0" dirty="0"/>
          </a:p>
          <a:p>
            <a:r>
              <a:rPr lang="en-US" b="0" dirty="0" smtClean="0"/>
              <a:t>Senior </a:t>
            </a:r>
            <a:r>
              <a:rPr lang="en-US" b="0" dirty="0" smtClean="0"/>
              <a:t>Consultant</a:t>
            </a:r>
          </a:p>
          <a:p>
            <a:endParaRPr lang="en-US" b="0" dirty="0" smtClean="0"/>
          </a:p>
          <a:p>
            <a:r>
              <a:rPr lang="en-US" b="0" dirty="0" smtClean="0"/>
              <a:t>Consulting</a:t>
            </a:r>
            <a:endParaRPr lang="en-US" b="0" dirty="0" smtClean="0"/>
          </a:p>
          <a:p>
            <a:r>
              <a:rPr lang="en-US" b="0" dirty="0" smtClean="0"/>
              <a:t>Arlington, Virginia</a:t>
            </a:r>
          </a:p>
          <a:p>
            <a:endParaRPr lang="en-US" dirty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5"/>
          </p:nvPr>
        </p:nvSpPr>
        <p:spPr>
          <a:xfrm>
            <a:off x="6401607" y="4734514"/>
            <a:ext cx="2476944" cy="1944000"/>
          </a:xfrm>
        </p:spPr>
        <p:txBody>
          <a:bodyPr/>
          <a:lstStyle/>
          <a:p>
            <a:r>
              <a:rPr lang="en-US" dirty="0" smtClean="0"/>
              <a:t>Milonee Mehta</a:t>
            </a:r>
          </a:p>
          <a:p>
            <a:r>
              <a:rPr lang="en-US" b="0" dirty="0" smtClean="0"/>
              <a:t>Business Technology </a:t>
            </a:r>
            <a:r>
              <a:rPr lang="en-US" b="0" dirty="0" smtClean="0"/>
              <a:t>Analyst</a:t>
            </a:r>
          </a:p>
          <a:p>
            <a:endParaRPr lang="en-US" b="0" dirty="0" smtClean="0"/>
          </a:p>
          <a:p>
            <a:r>
              <a:rPr lang="en-US" b="0" dirty="0" smtClean="0"/>
              <a:t>Consulting</a:t>
            </a:r>
            <a:endParaRPr lang="en-US" b="0" dirty="0"/>
          </a:p>
          <a:p>
            <a:r>
              <a:rPr lang="en-US" b="0" dirty="0" smtClean="0"/>
              <a:t>Arlington, Virginia</a:t>
            </a:r>
          </a:p>
        </p:txBody>
      </p:sp>
      <p:sp>
        <p:nvSpPr>
          <p:cNvPr id="58" name="Text Placeholder 29"/>
          <p:cNvSpPr txBox="1">
            <a:spLocks/>
          </p:cNvSpPr>
          <p:nvPr/>
        </p:nvSpPr>
        <p:spPr>
          <a:xfrm>
            <a:off x="6380612" y="686097"/>
            <a:ext cx="2466000" cy="1264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Kaushik Moudgalya</a:t>
            </a:r>
            <a:endParaRPr lang="en-US" b="0" dirty="0" smtClean="0"/>
          </a:p>
          <a:p>
            <a:r>
              <a:rPr lang="en-US" b="0" dirty="0" smtClean="0"/>
              <a:t>Advisory Analyst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Risk &amp; Financial Advisory</a:t>
            </a:r>
            <a:endParaRPr lang="en-US" b="0" dirty="0" smtClean="0"/>
          </a:p>
          <a:p>
            <a:r>
              <a:rPr lang="en-US" b="0" dirty="0" smtClean="0"/>
              <a:t>Bengaluru, India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 b="3473"/>
          <a:stretch>
            <a:fillRect/>
          </a:stretch>
        </p:blipFill>
        <p:spPr>
          <a:xfrm>
            <a:off x="4669277" y="2682472"/>
            <a:ext cx="1474787" cy="147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642" y="3871557"/>
            <a:ext cx="1476000" cy="147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4652134" y="4711081"/>
            <a:ext cx="1476000" cy="147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64" y="686097"/>
            <a:ext cx="1444141" cy="1444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392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4_3 onscreen">
  <a:themeElements>
    <a:clrScheme name="Deloitt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4_3 onscreen" id="{16A7204B-B31D-44B9-A695-C19FCEEE7F27}" vid="{DD0B2E0F-F143-4FA4-9347-D2BF173B4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4_3 onscreen</Template>
  <TotalTime>2633</TotalTime>
  <Words>47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Verdana</vt:lpstr>
      <vt:lpstr>Deloitte 4_3 onscreen</vt:lpstr>
      <vt:lpstr>think-cell Slide</vt:lpstr>
      <vt:lpstr>Team Members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ML to Fix the U.S. Grocery Gap</dc:title>
  <dc:creator>Mehta, Milonee</dc:creator>
  <cp:lastModifiedBy>Mehta, Milonee</cp:lastModifiedBy>
  <cp:revision>17</cp:revision>
  <dcterms:created xsi:type="dcterms:W3CDTF">2018-04-25T23:36:49Z</dcterms:created>
  <dcterms:modified xsi:type="dcterms:W3CDTF">2018-05-09T16:21:37Z</dcterms:modified>
</cp:coreProperties>
</file>