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5710-7A32-28C4-5C9A-63CEDCDB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BF609-6302-3916-EF5A-F7456658F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6854B-80E7-EA49-26DB-E3EF066E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412-5504-4829-9B06-7F5BD6149B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7EE8D-17D3-36E3-0F74-4C9186FD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6C04-8F38-3000-59F7-420F2EF1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CB-C6C8-4B18-98BD-3524E5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B20B-35DF-E17B-60EE-1CB79ED0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7A2A5-CD7A-2947-F804-0CC29BF6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5298-536D-6E08-1881-49884BEA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412-5504-4829-9B06-7F5BD6149B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4A4C8-C301-C97E-9F4C-5AEB74AD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FE759-2DBC-1607-E900-48E510E7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CB-C6C8-4B18-98BD-3524E5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0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B6F90-9B93-1A55-05DC-841B08225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C50EA-F8E2-79A1-350A-7FB6246EA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2C5A1-043D-E765-9DAC-7BBA2413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412-5504-4829-9B06-7F5BD6149B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324C3-4649-1110-9522-94A7173B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B8661-423E-5454-E1CB-82264335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CB-C6C8-4B18-98BD-3524E5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2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174C-9B1B-3D52-DBA6-BF5B9B54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6A3B-923C-9D2B-C6BF-B9D00CC0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9C923-C6E8-C29B-C5BB-BE53BBE8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412-5504-4829-9B06-7F5BD6149B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87538-3B6A-0B69-D173-55E2B161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CE37-EE8D-DA95-387E-293D10BE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CB-C6C8-4B18-98BD-3524E5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3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1E5C-94D9-F83F-55FC-3EB6DD65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313C6-F3C5-9CC6-4BD8-68EABE55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3DC4-3690-411A-E7DB-BDA1ECA7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412-5504-4829-9B06-7F5BD6149B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3F18A-4D73-BB57-0F1A-4BD197B0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C5C4-9354-C1FC-A5EE-D22FEC93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CB-C6C8-4B18-98BD-3524E5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3163-8617-ED0A-567A-A94367BBB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77A1B-A0BB-ECAB-45EC-30CDF4F84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050F9-5FDC-2085-DF26-E837B7773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9EEA9-E20B-261A-F95A-9171110B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412-5504-4829-9B06-7F5BD6149B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F06F8-4504-1E92-9F4A-784178B3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DC35B-387F-B123-8AAB-B89D86EE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CB-C6C8-4B18-98BD-3524E5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6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17F9-B7C3-E4DA-733A-C3F7DCDD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4304F-DD78-9D91-70CB-8BF2B704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C59F2-4CF1-04B8-73D9-9111256B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FA8D1-3628-79BF-5867-7D702C539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CE1BD-A4F3-3F70-0675-5B238AF5A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1B7F4-45FE-2845-11AC-92BABFEE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412-5504-4829-9B06-7F5BD6149B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33BD1-A3DE-A329-CD85-C8C0357F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E1C68-BA39-56FE-156E-86E4478F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CB-C6C8-4B18-98BD-3524E5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9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6380-36B3-36FE-3C8B-1A2B6584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5BA22-7BF4-FD83-E98F-112AD1AE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412-5504-4829-9B06-7F5BD6149B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0A778-A097-C4D9-1507-A5BDA5C0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E0173-A555-64B9-3A9B-42E84DCA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CB-C6C8-4B18-98BD-3524E5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9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77C22-1527-94E9-B8F9-AE210836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412-5504-4829-9B06-7F5BD6149B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D5FEB-7517-E935-9601-38DE7B31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D4F2F-E1EE-B6A4-60DC-5E99660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CB-C6C8-4B18-98BD-3524E5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3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E00E-AAB7-8D24-F22D-E5A82EA7D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054D-1F45-3B7D-179C-E109EB64B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0CB9D-7958-B180-0AC7-FFDDE0BCC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3C41-683B-F427-65A7-7F127EAA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412-5504-4829-9B06-7F5BD6149B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D8EB-CE66-20BB-726B-7FC4C858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B3B87-1A2B-87E1-7A6B-94C64B6E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CB-C6C8-4B18-98BD-3524E5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6426-0788-3AF4-FD99-A084563D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E34C2-76A7-5008-0F8C-25D4689B8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3397B-A913-94A0-F905-CB45C84F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5D8C6-1149-9AC7-120F-9BD798A4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7412-5504-4829-9B06-7F5BD6149B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73174-02FB-32CA-C8AA-2C965F5E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DF384-4C23-1581-3E70-AEF1EB5D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4CCB-C6C8-4B18-98BD-3524E5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2E9AD-9CE0-6B3C-3771-B5F56E05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C0ABF-9A5B-4A4B-E397-61CA84C9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E212A-44F0-B247-9583-6A4F68C2F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17412-5504-4829-9B06-7F5BD6149BFF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E780-1522-0351-A5FC-EEB8F827A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B84F-1E41-88B6-CC3E-27E6E7E31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74CCB-C6C8-4B18-98BD-3524E5D9E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6A14-DD3F-5263-E2CF-39C2F219A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F9CF3-874D-36B6-6408-F7E1D5091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88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8A42-829D-FC28-06CB-71D659A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E54B-AAAF-B09C-B9F4-A016422C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09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Full dataset (~1000 events) with Binary Classification</a:t>
            </a:r>
          </a:p>
          <a:p>
            <a:r>
              <a:rPr lang="en-US" sz="2000" dirty="0"/>
              <a:t>Standardized using mean and scaling to unit variance</a:t>
            </a:r>
          </a:p>
          <a:p>
            <a:r>
              <a:rPr lang="en-US" sz="2000" dirty="0"/>
              <a:t>Inconclusive optimal C search with little success using Logistic Regression</a:t>
            </a:r>
          </a:p>
          <a:p>
            <a:r>
              <a:rPr lang="en-US" sz="2000" dirty="0"/>
              <a:t>Conducted both with and without a </a:t>
            </a:r>
            <a:r>
              <a:rPr lang="en-US" sz="2000" dirty="0" err="1"/>
              <a:t>Regularizer</a:t>
            </a:r>
            <a:r>
              <a:rPr lang="en-US" sz="2000" dirty="0"/>
              <a:t> (L2 Norm)</a:t>
            </a:r>
          </a:p>
          <a:p>
            <a:endParaRPr lang="en-US" sz="2000" dirty="0"/>
          </a:p>
        </p:txBody>
      </p:sp>
      <p:pic>
        <p:nvPicPr>
          <p:cNvPr id="7" name="Picture 6" descr="A screenshot of a chart&#10;&#10;Description automatically generated">
            <a:extLst>
              <a:ext uri="{FF2B5EF4-FFF2-40B4-BE49-F238E27FC236}">
                <a16:creationId xmlns:a16="http://schemas.microsoft.com/office/drawing/2014/main" id="{52DC7A7C-4F85-731A-F58E-D3ECDEF98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439" y="3705377"/>
            <a:ext cx="4216362" cy="2953032"/>
          </a:xfrm>
          <a:prstGeom prst="rect">
            <a:avLst/>
          </a:prstGeom>
        </p:spPr>
      </p:pic>
      <p:pic>
        <p:nvPicPr>
          <p:cNvPr id="9" name="Picture 8" descr="A screenshot of a chart&#10;&#10;Description automatically generated">
            <a:extLst>
              <a:ext uri="{FF2B5EF4-FFF2-40B4-BE49-F238E27FC236}">
                <a16:creationId xmlns:a16="http://schemas.microsoft.com/office/drawing/2014/main" id="{C565A24F-973F-894E-FB40-B46B7073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96" y="3705377"/>
            <a:ext cx="4255840" cy="29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0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8A42-829D-FC28-06CB-71D659A0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AE54B-AAAF-B09C-B9F4-A016422C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09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Full dataset (~600 events) with Binary Classification, with additional features such as win streaks.</a:t>
            </a:r>
          </a:p>
          <a:p>
            <a:r>
              <a:rPr lang="en-US" sz="2000" dirty="0"/>
              <a:t>Standardized using mean and scaling to unit variance</a:t>
            </a:r>
          </a:p>
          <a:p>
            <a:r>
              <a:rPr lang="en-US" sz="2000" dirty="0"/>
              <a:t>Optimal C of ~0.03 with Train/Test Error 0.33/0.37, Overall score of 0.70 after validation of C</a:t>
            </a:r>
          </a:p>
          <a:p>
            <a:r>
              <a:rPr lang="en-US" sz="2000" dirty="0"/>
              <a:t>L2 </a:t>
            </a:r>
            <a:r>
              <a:rPr lang="en-US" sz="2000" dirty="0" err="1"/>
              <a:t>Regularizer</a:t>
            </a:r>
            <a:endParaRPr lang="en-US" sz="2000" dirty="0"/>
          </a:p>
          <a:p>
            <a:r>
              <a:rPr lang="en-US" sz="2000" dirty="0"/>
              <a:t>Adding in B365 data increased score to 0.73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E08EAA4-4A60-7D59-1762-4B8F4D3FD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31" y="3730750"/>
            <a:ext cx="4462612" cy="3034576"/>
          </a:xfrm>
          <a:prstGeom prst="rect">
            <a:avLst/>
          </a:prstGeom>
        </p:spPr>
      </p:pic>
      <p:pic>
        <p:nvPicPr>
          <p:cNvPr id="8" name="Picture 7" descr="A chart of blue and yellow squares&#10;&#10;Description automatically generated">
            <a:extLst>
              <a:ext uri="{FF2B5EF4-FFF2-40B4-BE49-F238E27FC236}">
                <a16:creationId xmlns:a16="http://schemas.microsoft.com/office/drawing/2014/main" id="{74FABF2F-AC47-872B-94EC-C4F6FB544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34" y="3730750"/>
            <a:ext cx="4690875" cy="312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0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0A68-3C6B-BF5D-3CE2-DE9C7539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BAA8-9326-057C-9877-C50865A2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PCA</a:t>
            </a:r>
            <a:r>
              <a:rPr lang="en-US" dirty="0"/>
              <a:t> with B365 </a:t>
            </a:r>
            <a:r>
              <a:rPr lang="en-US" dirty="0" err="1"/>
              <a:t>Bookeeper</a:t>
            </a:r>
            <a:r>
              <a:rPr lang="en-US" dirty="0"/>
              <a:t> odds became the top principal component at 0.16 of the explained variance, with the next highest principal component of 0.10.</a:t>
            </a:r>
          </a:p>
          <a:p>
            <a:r>
              <a:rPr lang="en-US" dirty="0"/>
              <a:t>'B365A', '</a:t>
            </a:r>
            <a:r>
              <a:rPr lang="en-US" dirty="0" err="1"/>
              <a:t>chanceCreationPassing</a:t>
            </a:r>
            <a:r>
              <a:rPr lang="en-US" dirty="0"/>
              <a:t>', '</a:t>
            </a:r>
            <a:r>
              <a:rPr lang="en-US" dirty="0" err="1"/>
              <a:t>defencePressureClass</a:t>
            </a:r>
            <a:r>
              <a:rPr lang="en-US" dirty="0"/>
              <a:t>', '</a:t>
            </a:r>
            <a:r>
              <a:rPr lang="en-US" dirty="0" err="1"/>
              <a:t>HomeTeamWinStreak</a:t>
            </a:r>
            <a:r>
              <a:rPr lang="en-US" dirty="0"/>
              <a:t>', '</a:t>
            </a:r>
            <a:r>
              <a:rPr lang="en-US" dirty="0" err="1"/>
              <a:t>defenceTeamWidthClass</a:t>
            </a:r>
            <a:r>
              <a:rPr lang="en-US" dirty="0"/>
              <a:t>', 'AST', '</a:t>
            </a:r>
            <a:r>
              <a:rPr lang="en-US" dirty="0" err="1"/>
              <a:t>buildUpPlayDribblingClass</a:t>
            </a:r>
            <a:r>
              <a:rPr lang="en-US" dirty="0"/>
              <a:t>', '</a:t>
            </a:r>
            <a:r>
              <a:rPr lang="en-US" dirty="0" err="1"/>
              <a:t>AwayTeamDrawStreak</a:t>
            </a:r>
            <a:r>
              <a:rPr lang="en-US" dirty="0"/>
              <a:t>', '</a:t>
            </a:r>
            <a:r>
              <a:rPr lang="en-US" dirty="0" err="1"/>
              <a:t>HomeTeamDrawStreak</a:t>
            </a:r>
            <a:r>
              <a:rPr lang="en-US" dirty="0"/>
              <a:t>', '</a:t>
            </a:r>
            <a:r>
              <a:rPr lang="en-US" dirty="0" err="1"/>
              <a:t>buildUpPlaySpeed</a:t>
            </a:r>
            <a:r>
              <a:rPr lang="en-US" dirty="0"/>
              <a:t>', '</a:t>
            </a:r>
            <a:r>
              <a:rPr lang="en-US" dirty="0" err="1"/>
              <a:t>chanceCreationShootingClass</a:t>
            </a:r>
            <a:r>
              <a:rPr lang="en-US" dirty="0"/>
              <a:t>', '</a:t>
            </a:r>
            <a:r>
              <a:rPr lang="en-US" dirty="0" err="1"/>
              <a:t>buildUpPlaySpeedClass</a:t>
            </a:r>
            <a:r>
              <a:rPr lang="en-US" dirty="0"/>
              <a:t>', '</a:t>
            </a:r>
            <a:r>
              <a:rPr lang="en-US" dirty="0" err="1"/>
              <a:t>chanceCreationCrossingClass</a:t>
            </a:r>
            <a:r>
              <a:rPr lang="en-US" dirty="0"/>
              <a:t>', '</a:t>
            </a:r>
            <a:r>
              <a:rPr lang="en-US" dirty="0" err="1"/>
              <a:t>AwayTeamWinStreak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76474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153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Logistic Regression</vt:lpstr>
      <vt:lpstr>Logistic Regression</vt:lpstr>
      <vt:lpstr>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Feight, Jordan</dc:creator>
  <cp:lastModifiedBy>Feight, Jordan</cp:lastModifiedBy>
  <cp:revision>11</cp:revision>
  <dcterms:created xsi:type="dcterms:W3CDTF">2024-04-21T15:24:26Z</dcterms:created>
  <dcterms:modified xsi:type="dcterms:W3CDTF">2024-04-23T00:21:20Z</dcterms:modified>
</cp:coreProperties>
</file>