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7" r:id="rId12"/>
    <p:sldId id="26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1304"/>
    <a:srgbClr val="9F1003"/>
    <a:srgbClr val="262626"/>
    <a:srgbClr val="27B1FA"/>
    <a:srgbClr val="000000"/>
    <a:srgbClr val="AE2106"/>
    <a:srgbClr val="DA5512"/>
    <a:srgbClr val="A923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A888B-6320-4B80-9100-AD9DB09530CD}" v="37" dt="2022-02-21T02:40:11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stin Frey" userId="b1eacaf81a64b7a6" providerId="LiveId" clId="{00FA888B-6320-4B80-9100-AD9DB09530CD}"/>
    <pc:docChg chg="undo redo custSel addSld modSld sldOrd">
      <pc:chgData name="Austin Frey" userId="b1eacaf81a64b7a6" providerId="LiveId" clId="{00FA888B-6320-4B80-9100-AD9DB09530CD}" dt="2022-02-21T02:56:11.340" v="7222" actId="2710"/>
      <pc:docMkLst>
        <pc:docMk/>
      </pc:docMkLst>
      <pc:sldChg chg="modSp new mod">
        <pc:chgData name="Austin Frey" userId="b1eacaf81a64b7a6" providerId="LiveId" clId="{00FA888B-6320-4B80-9100-AD9DB09530CD}" dt="2022-02-20T22:58:06.930" v="130" actId="20577"/>
        <pc:sldMkLst>
          <pc:docMk/>
          <pc:sldMk cId="2416124957" sldId="256"/>
        </pc:sldMkLst>
        <pc:spChg chg="mod">
          <ac:chgData name="Austin Frey" userId="b1eacaf81a64b7a6" providerId="LiveId" clId="{00FA888B-6320-4B80-9100-AD9DB09530CD}" dt="2022-02-20T22:54:53.058" v="23" actId="20577"/>
          <ac:spMkLst>
            <pc:docMk/>
            <pc:sldMk cId="2416124957" sldId="256"/>
            <ac:spMk id="2" creationId="{CAEA66F3-DAFF-4F3E-BC9F-FA5504A91C18}"/>
          </ac:spMkLst>
        </pc:spChg>
        <pc:spChg chg="mod">
          <ac:chgData name="Austin Frey" userId="b1eacaf81a64b7a6" providerId="LiveId" clId="{00FA888B-6320-4B80-9100-AD9DB09530CD}" dt="2022-02-20T22:58:06.930" v="130" actId="20577"/>
          <ac:spMkLst>
            <pc:docMk/>
            <pc:sldMk cId="2416124957" sldId="256"/>
            <ac:spMk id="3" creationId="{F3F3AFAE-5C61-418B-83C1-0348275BF03C}"/>
          </ac:spMkLst>
        </pc:spChg>
      </pc:sldChg>
      <pc:sldChg chg="addSp delSp modSp new mod modClrScheme chgLayout">
        <pc:chgData name="Austin Frey" userId="b1eacaf81a64b7a6" providerId="LiveId" clId="{00FA888B-6320-4B80-9100-AD9DB09530CD}" dt="2022-02-20T23:25:46.604" v="1077" actId="242"/>
        <pc:sldMkLst>
          <pc:docMk/>
          <pc:sldMk cId="2848654066" sldId="257"/>
        </pc:sldMkLst>
        <pc:spChg chg="mod ord">
          <ac:chgData name="Austin Frey" userId="b1eacaf81a64b7a6" providerId="LiveId" clId="{00FA888B-6320-4B80-9100-AD9DB09530CD}" dt="2022-02-20T23:01:39.133" v="154" actId="700"/>
          <ac:spMkLst>
            <pc:docMk/>
            <pc:sldMk cId="2848654066" sldId="257"/>
            <ac:spMk id="2" creationId="{F7999F36-58CE-4DFF-8FF5-F33BABD21E15}"/>
          </ac:spMkLst>
        </pc:spChg>
        <pc:spChg chg="mod ord">
          <ac:chgData name="Austin Frey" userId="b1eacaf81a64b7a6" providerId="LiveId" clId="{00FA888B-6320-4B80-9100-AD9DB09530CD}" dt="2022-02-20T23:25:46.604" v="1077" actId="242"/>
          <ac:spMkLst>
            <pc:docMk/>
            <pc:sldMk cId="2848654066" sldId="257"/>
            <ac:spMk id="3" creationId="{07B56CDC-3DD1-4E08-8132-248DE91D5D86}"/>
          </ac:spMkLst>
        </pc:spChg>
        <pc:spChg chg="add del mod ord">
          <ac:chgData name="Austin Frey" userId="b1eacaf81a64b7a6" providerId="LiveId" clId="{00FA888B-6320-4B80-9100-AD9DB09530CD}" dt="2022-02-20T23:03:19.799" v="155" actId="931"/>
          <ac:spMkLst>
            <pc:docMk/>
            <pc:sldMk cId="2848654066" sldId="257"/>
            <ac:spMk id="4" creationId="{19AF3838-A1EF-4986-A2E9-09A1DDBA0820}"/>
          </ac:spMkLst>
        </pc:spChg>
        <pc:picChg chg="add mod">
          <ac:chgData name="Austin Frey" userId="b1eacaf81a64b7a6" providerId="LiveId" clId="{00FA888B-6320-4B80-9100-AD9DB09530CD}" dt="2022-02-20T23:04:13.869" v="330" actId="962"/>
          <ac:picMkLst>
            <pc:docMk/>
            <pc:sldMk cId="2848654066" sldId="257"/>
            <ac:picMk id="6" creationId="{B37ABDE2-85A0-4D92-852B-14B93E31EDE0}"/>
          </ac:picMkLst>
        </pc:picChg>
      </pc:sldChg>
      <pc:sldChg chg="addSp delSp modSp new mod modClrScheme chgLayout">
        <pc:chgData name="Austin Frey" userId="b1eacaf81a64b7a6" providerId="LiveId" clId="{00FA888B-6320-4B80-9100-AD9DB09530CD}" dt="2022-02-21T02:47:38.791" v="7187" actId="20577"/>
        <pc:sldMkLst>
          <pc:docMk/>
          <pc:sldMk cId="742424565" sldId="258"/>
        </pc:sldMkLst>
        <pc:spChg chg="mod ord">
          <ac:chgData name="Austin Frey" userId="b1eacaf81a64b7a6" providerId="LiveId" clId="{00FA888B-6320-4B80-9100-AD9DB09530CD}" dt="2022-02-20T23:08:05.646" v="481" actId="700"/>
          <ac:spMkLst>
            <pc:docMk/>
            <pc:sldMk cId="742424565" sldId="258"/>
            <ac:spMk id="2" creationId="{37A9228E-AC8A-4BAA-98DB-3DA14D587F14}"/>
          </ac:spMkLst>
        </pc:spChg>
        <pc:spChg chg="del mod ord">
          <ac:chgData name="Austin Frey" userId="b1eacaf81a64b7a6" providerId="LiveId" clId="{00FA888B-6320-4B80-9100-AD9DB09530CD}" dt="2022-02-20T23:08:05.646" v="481" actId="700"/>
          <ac:spMkLst>
            <pc:docMk/>
            <pc:sldMk cId="742424565" sldId="258"/>
            <ac:spMk id="3" creationId="{38CCD189-DAE5-4CA6-927D-542654FB6358}"/>
          </ac:spMkLst>
        </pc:spChg>
        <pc:spChg chg="del">
          <ac:chgData name="Austin Frey" userId="b1eacaf81a64b7a6" providerId="LiveId" clId="{00FA888B-6320-4B80-9100-AD9DB09530CD}" dt="2022-02-20T23:08:05.646" v="481" actId="700"/>
          <ac:spMkLst>
            <pc:docMk/>
            <pc:sldMk cId="742424565" sldId="258"/>
            <ac:spMk id="4" creationId="{9331271F-D168-49EA-85CF-C07C18446783}"/>
          </ac:spMkLst>
        </pc:spChg>
        <pc:spChg chg="add mod ord">
          <ac:chgData name="Austin Frey" userId="b1eacaf81a64b7a6" providerId="LiveId" clId="{00FA888B-6320-4B80-9100-AD9DB09530CD}" dt="2022-02-21T02:47:38.791" v="7187" actId="20577"/>
          <ac:spMkLst>
            <pc:docMk/>
            <pc:sldMk cId="742424565" sldId="258"/>
            <ac:spMk id="5" creationId="{378DE349-1A3C-4518-AE4A-BFA64D318658}"/>
          </ac:spMkLst>
        </pc:spChg>
      </pc:sldChg>
      <pc:sldChg chg="modSp new mod">
        <pc:chgData name="Austin Frey" userId="b1eacaf81a64b7a6" providerId="LiveId" clId="{00FA888B-6320-4B80-9100-AD9DB09530CD}" dt="2022-02-21T02:47:52.623" v="7200" actId="20577"/>
        <pc:sldMkLst>
          <pc:docMk/>
          <pc:sldMk cId="955165841" sldId="259"/>
        </pc:sldMkLst>
        <pc:spChg chg="mod">
          <ac:chgData name="Austin Frey" userId="b1eacaf81a64b7a6" providerId="LiveId" clId="{00FA888B-6320-4B80-9100-AD9DB09530CD}" dt="2022-02-20T23:26:29.419" v="1113" actId="20577"/>
          <ac:spMkLst>
            <pc:docMk/>
            <pc:sldMk cId="955165841" sldId="259"/>
            <ac:spMk id="2" creationId="{911BEEEA-6272-4AA6-A60F-71A50285E3BE}"/>
          </ac:spMkLst>
        </pc:spChg>
        <pc:spChg chg="mod">
          <ac:chgData name="Austin Frey" userId="b1eacaf81a64b7a6" providerId="LiveId" clId="{00FA888B-6320-4B80-9100-AD9DB09530CD}" dt="2022-02-21T02:47:52.623" v="7200" actId="20577"/>
          <ac:spMkLst>
            <pc:docMk/>
            <pc:sldMk cId="955165841" sldId="259"/>
            <ac:spMk id="3" creationId="{CB5D19E1-5825-4830-A847-C1A6CB125C85}"/>
          </ac:spMkLst>
        </pc:spChg>
      </pc:sldChg>
      <pc:sldChg chg="modSp new mod">
        <pc:chgData name="Austin Frey" userId="b1eacaf81a64b7a6" providerId="LiveId" clId="{00FA888B-6320-4B80-9100-AD9DB09530CD}" dt="2022-02-20T23:49:28.901" v="1929" actId="2710"/>
        <pc:sldMkLst>
          <pc:docMk/>
          <pc:sldMk cId="3612827210" sldId="260"/>
        </pc:sldMkLst>
        <pc:spChg chg="mod">
          <ac:chgData name="Austin Frey" userId="b1eacaf81a64b7a6" providerId="LiveId" clId="{00FA888B-6320-4B80-9100-AD9DB09530CD}" dt="2022-02-20T23:41:58.799" v="1665" actId="20577"/>
          <ac:spMkLst>
            <pc:docMk/>
            <pc:sldMk cId="3612827210" sldId="260"/>
            <ac:spMk id="2" creationId="{5809BF35-3570-4E71-A454-4260D52913C7}"/>
          </ac:spMkLst>
        </pc:spChg>
        <pc:spChg chg="mod">
          <ac:chgData name="Austin Frey" userId="b1eacaf81a64b7a6" providerId="LiveId" clId="{00FA888B-6320-4B80-9100-AD9DB09530CD}" dt="2022-02-20T23:49:28.901" v="1929" actId="2710"/>
          <ac:spMkLst>
            <pc:docMk/>
            <pc:sldMk cId="3612827210" sldId="260"/>
            <ac:spMk id="3" creationId="{DCDC1D77-02C2-4E76-B09F-31EBD13BC4CF}"/>
          </ac:spMkLst>
        </pc:spChg>
      </pc:sldChg>
      <pc:sldChg chg="modSp new mod">
        <pc:chgData name="Austin Frey" userId="b1eacaf81a64b7a6" providerId="LiveId" clId="{00FA888B-6320-4B80-9100-AD9DB09530CD}" dt="2022-02-21T00:04:01.199" v="2460" actId="20577"/>
        <pc:sldMkLst>
          <pc:docMk/>
          <pc:sldMk cId="490116024" sldId="261"/>
        </pc:sldMkLst>
        <pc:spChg chg="mod">
          <ac:chgData name="Austin Frey" userId="b1eacaf81a64b7a6" providerId="LiveId" clId="{00FA888B-6320-4B80-9100-AD9DB09530CD}" dt="2022-02-20T23:49:47.898" v="1961" actId="20577"/>
          <ac:spMkLst>
            <pc:docMk/>
            <pc:sldMk cId="490116024" sldId="261"/>
            <ac:spMk id="2" creationId="{B81FA183-37E9-466E-83B1-636EF38DFE52}"/>
          </ac:spMkLst>
        </pc:spChg>
        <pc:spChg chg="mod">
          <ac:chgData name="Austin Frey" userId="b1eacaf81a64b7a6" providerId="LiveId" clId="{00FA888B-6320-4B80-9100-AD9DB09530CD}" dt="2022-02-21T00:04:01.199" v="2460" actId="20577"/>
          <ac:spMkLst>
            <pc:docMk/>
            <pc:sldMk cId="490116024" sldId="261"/>
            <ac:spMk id="3" creationId="{6BB1164C-0782-4304-A8F8-4394ED808D3E}"/>
          </ac:spMkLst>
        </pc:spChg>
      </pc:sldChg>
      <pc:sldChg chg="modSp new mod">
        <pc:chgData name="Austin Frey" userId="b1eacaf81a64b7a6" providerId="LiveId" clId="{00FA888B-6320-4B80-9100-AD9DB09530CD}" dt="2022-02-21T02:56:11.340" v="7222" actId="2710"/>
        <pc:sldMkLst>
          <pc:docMk/>
          <pc:sldMk cId="449372035" sldId="262"/>
        </pc:sldMkLst>
        <pc:spChg chg="mod">
          <ac:chgData name="Austin Frey" userId="b1eacaf81a64b7a6" providerId="LiveId" clId="{00FA888B-6320-4B80-9100-AD9DB09530CD}" dt="2022-02-20T23:57:21.523" v="2205" actId="20577"/>
          <ac:spMkLst>
            <pc:docMk/>
            <pc:sldMk cId="449372035" sldId="262"/>
            <ac:spMk id="2" creationId="{3B88EC4F-E0AF-4B9A-AC1F-742D65D3F91E}"/>
          </ac:spMkLst>
        </pc:spChg>
        <pc:spChg chg="mod">
          <ac:chgData name="Austin Frey" userId="b1eacaf81a64b7a6" providerId="LiveId" clId="{00FA888B-6320-4B80-9100-AD9DB09530CD}" dt="2022-02-21T02:56:11.340" v="7222" actId="2710"/>
          <ac:spMkLst>
            <pc:docMk/>
            <pc:sldMk cId="449372035" sldId="262"/>
            <ac:spMk id="3" creationId="{616028B8-780A-4618-8939-B59C7CA2F75B}"/>
          </ac:spMkLst>
        </pc:spChg>
      </pc:sldChg>
      <pc:sldChg chg="addSp delSp modSp new mod modClrScheme chgLayout">
        <pc:chgData name="Austin Frey" userId="b1eacaf81a64b7a6" providerId="LiveId" clId="{00FA888B-6320-4B80-9100-AD9DB09530CD}" dt="2022-02-21T01:07:41.142" v="4244" actId="14100"/>
        <pc:sldMkLst>
          <pc:docMk/>
          <pc:sldMk cId="2965905018" sldId="263"/>
        </pc:sldMkLst>
        <pc:spChg chg="mod ord">
          <ac:chgData name="Austin Frey" userId="b1eacaf81a64b7a6" providerId="LiveId" clId="{00FA888B-6320-4B80-9100-AD9DB09530CD}" dt="2022-02-21T00:52:25.509" v="3753" actId="120"/>
          <ac:spMkLst>
            <pc:docMk/>
            <pc:sldMk cId="2965905018" sldId="263"/>
            <ac:spMk id="2" creationId="{225F412B-BD4F-4FF4-8242-FA343B0A76A1}"/>
          </ac:spMkLst>
        </pc:spChg>
        <pc:spChg chg="del mod ord">
          <ac:chgData name="Austin Frey" userId="b1eacaf81a64b7a6" providerId="LiveId" clId="{00FA888B-6320-4B80-9100-AD9DB09530CD}" dt="2022-02-21T00:29:14.190" v="2884" actId="931"/>
          <ac:spMkLst>
            <pc:docMk/>
            <pc:sldMk cId="2965905018" sldId="263"/>
            <ac:spMk id="3" creationId="{0391CABF-7397-4E88-849B-B1912522AF60}"/>
          </ac:spMkLst>
        </pc:spChg>
        <pc:spChg chg="add mod ord">
          <ac:chgData name="Austin Frey" userId="b1eacaf81a64b7a6" providerId="LiveId" clId="{00FA888B-6320-4B80-9100-AD9DB09530CD}" dt="2022-02-21T00:55:54.775" v="3766" actId="1076"/>
          <ac:spMkLst>
            <pc:docMk/>
            <pc:sldMk cId="2965905018" sldId="263"/>
            <ac:spMk id="4" creationId="{21CB53C6-A2F6-4B87-8A68-A1FE852BD226}"/>
          </ac:spMkLst>
        </pc:spChg>
        <pc:spChg chg="add del mod ord">
          <ac:chgData name="Austin Frey" userId="b1eacaf81a64b7a6" providerId="LiveId" clId="{00FA888B-6320-4B80-9100-AD9DB09530CD}" dt="2022-02-21T00:39:49.462" v="3108" actId="478"/>
          <ac:spMkLst>
            <pc:docMk/>
            <pc:sldMk cId="2965905018" sldId="263"/>
            <ac:spMk id="5" creationId="{0684D515-27AB-422F-B023-B62E1A49BFCC}"/>
          </ac:spMkLst>
        </pc:spChg>
        <pc:spChg chg="add del mod ord">
          <ac:chgData name="Austin Frey" userId="b1eacaf81a64b7a6" providerId="LiveId" clId="{00FA888B-6320-4B80-9100-AD9DB09530CD}" dt="2022-02-21T00:14:43.973" v="2634" actId="931"/>
          <ac:spMkLst>
            <pc:docMk/>
            <pc:sldMk cId="2965905018" sldId="263"/>
            <ac:spMk id="6" creationId="{C44DBC1A-7D3F-46CA-8108-411402758D13}"/>
          </ac:spMkLst>
        </pc:spChg>
        <pc:spChg chg="add del mod">
          <ac:chgData name="Austin Frey" userId="b1eacaf81a64b7a6" providerId="LiveId" clId="{00FA888B-6320-4B80-9100-AD9DB09530CD}" dt="2022-02-21T00:55:22.152" v="3759" actId="21"/>
          <ac:spMkLst>
            <pc:docMk/>
            <pc:sldMk cId="2965905018" sldId="263"/>
            <ac:spMk id="9" creationId="{38643527-112A-4BDF-B99C-275790FCD1C4}"/>
          </ac:spMkLst>
        </pc:spChg>
        <pc:spChg chg="add del mod">
          <ac:chgData name="Austin Frey" userId="b1eacaf81a64b7a6" providerId="LiveId" clId="{00FA888B-6320-4B80-9100-AD9DB09530CD}" dt="2022-02-21T00:39:36.373" v="3105" actId="478"/>
          <ac:spMkLst>
            <pc:docMk/>
            <pc:sldMk cId="2965905018" sldId="263"/>
            <ac:spMk id="12" creationId="{2B3D86AE-7092-4A77-94F5-155AB28C29A8}"/>
          </ac:spMkLst>
        </pc:spChg>
        <pc:spChg chg="add del mod ord">
          <ac:chgData name="Austin Frey" userId="b1eacaf81a64b7a6" providerId="LiveId" clId="{00FA888B-6320-4B80-9100-AD9DB09530CD}" dt="2022-02-21T00:39:46.044" v="3107" actId="700"/>
          <ac:spMkLst>
            <pc:docMk/>
            <pc:sldMk cId="2965905018" sldId="263"/>
            <ac:spMk id="14" creationId="{C99BDAC3-6F4C-4365-A979-EACEA6489DC8}"/>
          </ac:spMkLst>
        </pc:spChg>
        <pc:spChg chg="add del mod ord">
          <ac:chgData name="Austin Frey" userId="b1eacaf81a64b7a6" providerId="LiveId" clId="{00FA888B-6320-4B80-9100-AD9DB09530CD}" dt="2022-02-21T01:04:16.267" v="4189" actId="478"/>
          <ac:spMkLst>
            <pc:docMk/>
            <pc:sldMk cId="2965905018" sldId="263"/>
            <ac:spMk id="15" creationId="{BDE082A0-276F-4BE0-88A1-692529A3BB95}"/>
          </ac:spMkLst>
        </pc:spChg>
        <pc:spChg chg="add del mod">
          <ac:chgData name="Austin Frey" userId="b1eacaf81a64b7a6" providerId="LiveId" clId="{00FA888B-6320-4B80-9100-AD9DB09530CD}" dt="2022-02-21T00:55:22.152" v="3759" actId="21"/>
          <ac:spMkLst>
            <pc:docMk/>
            <pc:sldMk cId="2965905018" sldId="263"/>
            <ac:spMk id="17" creationId="{2EDA1EB8-4F75-4034-85AA-B6513E661122}"/>
          </ac:spMkLst>
        </pc:spChg>
        <pc:spChg chg="add del mod">
          <ac:chgData name="Austin Frey" userId="b1eacaf81a64b7a6" providerId="LiveId" clId="{00FA888B-6320-4B80-9100-AD9DB09530CD}" dt="2022-02-21T01:06:37.262" v="4225" actId="11529"/>
          <ac:spMkLst>
            <pc:docMk/>
            <pc:sldMk cId="2965905018" sldId="263"/>
            <ac:spMk id="18" creationId="{257D4F52-20AF-4A02-B4A3-F8B2984E53B4}"/>
          </ac:spMkLst>
        </pc:spChg>
        <pc:spChg chg="add del">
          <ac:chgData name="Austin Frey" userId="b1eacaf81a64b7a6" providerId="LiveId" clId="{00FA888B-6320-4B80-9100-AD9DB09530CD}" dt="2022-02-21T01:06:34.772" v="4216" actId="11529"/>
          <ac:spMkLst>
            <pc:docMk/>
            <pc:sldMk cId="2965905018" sldId="263"/>
            <ac:spMk id="19" creationId="{6E041370-AEC8-4730-B075-4745547C63D2}"/>
          </ac:spMkLst>
        </pc:spChg>
        <pc:spChg chg="add mod">
          <ac:chgData name="Austin Frey" userId="b1eacaf81a64b7a6" providerId="LiveId" clId="{00FA888B-6320-4B80-9100-AD9DB09530CD}" dt="2022-02-21T01:07:41.142" v="4244" actId="14100"/>
          <ac:spMkLst>
            <pc:docMk/>
            <pc:sldMk cId="2965905018" sldId="263"/>
            <ac:spMk id="20" creationId="{73B0E406-FC09-4A15-A994-7F43C60367C4}"/>
          </ac:spMkLst>
        </pc:spChg>
        <pc:picChg chg="add del mod ord modCrop">
          <ac:chgData name="Austin Frey" userId="b1eacaf81a64b7a6" providerId="LiveId" clId="{00FA888B-6320-4B80-9100-AD9DB09530CD}" dt="2022-02-21T01:05:41.292" v="4200" actId="1076"/>
          <ac:picMkLst>
            <pc:docMk/>
            <pc:sldMk cId="2965905018" sldId="263"/>
            <ac:picMk id="8" creationId="{FD2F1998-5DE3-437A-9E2C-01435D46D5A1}"/>
          </ac:picMkLst>
        </pc:picChg>
        <pc:picChg chg="add del mod">
          <ac:chgData name="Austin Frey" userId="b1eacaf81a64b7a6" providerId="LiveId" clId="{00FA888B-6320-4B80-9100-AD9DB09530CD}" dt="2022-02-21T00:39:36.373" v="3105" actId="478"/>
          <ac:picMkLst>
            <pc:docMk/>
            <pc:sldMk cId="2965905018" sldId="263"/>
            <ac:picMk id="11" creationId="{38552EC9-71C1-45DC-A8FD-756E70EB7374}"/>
          </ac:picMkLst>
        </pc:picChg>
      </pc:sldChg>
      <pc:sldChg chg="addSp delSp modSp new mod ord modClrScheme chgLayout">
        <pc:chgData name="Austin Frey" userId="b1eacaf81a64b7a6" providerId="LiveId" clId="{00FA888B-6320-4B80-9100-AD9DB09530CD}" dt="2022-02-21T00:38:34.595" v="3072" actId="20577"/>
        <pc:sldMkLst>
          <pc:docMk/>
          <pc:sldMk cId="4192962241" sldId="264"/>
        </pc:sldMkLst>
        <pc:spChg chg="mod ord">
          <ac:chgData name="Austin Frey" userId="b1eacaf81a64b7a6" providerId="LiveId" clId="{00FA888B-6320-4B80-9100-AD9DB09530CD}" dt="2022-02-21T00:31:22.806" v="2942" actId="700"/>
          <ac:spMkLst>
            <pc:docMk/>
            <pc:sldMk cId="4192962241" sldId="264"/>
            <ac:spMk id="2" creationId="{4F4FA9D8-FF15-4301-BFBF-88BB43DD5ADE}"/>
          </ac:spMkLst>
        </pc:spChg>
        <pc:spChg chg="del mod ord">
          <ac:chgData name="Austin Frey" userId="b1eacaf81a64b7a6" providerId="LiveId" clId="{00FA888B-6320-4B80-9100-AD9DB09530CD}" dt="2022-02-21T00:31:22.806" v="2942" actId="700"/>
          <ac:spMkLst>
            <pc:docMk/>
            <pc:sldMk cId="4192962241" sldId="264"/>
            <ac:spMk id="3" creationId="{B1491D01-8F3A-4979-B126-553576ECA151}"/>
          </ac:spMkLst>
        </pc:spChg>
        <pc:spChg chg="del mod ord">
          <ac:chgData name="Austin Frey" userId="b1eacaf81a64b7a6" providerId="LiveId" clId="{00FA888B-6320-4B80-9100-AD9DB09530CD}" dt="2022-02-21T00:31:22.806" v="2942" actId="700"/>
          <ac:spMkLst>
            <pc:docMk/>
            <pc:sldMk cId="4192962241" sldId="264"/>
            <ac:spMk id="4" creationId="{7AA8A551-95CF-4F52-9590-8C1D7CE58A0A}"/>
          </ac:spMkLst>
        </pc:spChg>
        <pc:spChg chg="del">
          <ac:chgData name="Austin Frey" userId="b1eacaf81a64b7a6" providerId="LiveId" clId="{00FA888B-6320-4B80-9100-AD9DB09530CD}" dt="2022-02-21T00:31:22.806" v="2942" actId="700"/>
          <ac:spMkLst>
            <pc:docMk/>
            <pc:sldMk cId="4192962241" sldId="264"/>
            <ac:spMk id="5" creationId="{5CB5FF31-AC56-4086-9C7E-1B8C55B5D1E7}"/>
          </ac:spMkLst>
        </pc:spChg>
        <pc:spChg chg="del">
          <ac:chgData name="Austin Frey" userId="b1eacaf81a64b7a6" providerId="LiveId" clId="{00FA888B-6320-4B80-9100-AD9DB09530CD}" dt="2022-02-21T00:31:22.806" v="2942" actId="700"/>
          <ac:spMkLst>
            <pc:docMk/>
            <pc:sldMk cId="4192962241" sldId="264"/>
            <ac:spMk id="6" creationId="{F045D469-0B18-4C21-98D4-A8AEDCD3F635}"/>
          </ac:spMkLst>
        </pc:spChg>
        <pc:spChg chg="add del mod ord">
          <ac:chgData name="Austin Frey" userId="b1eacaf81a64b7a6" providerId="LiveId" clId="{00FA888B-6320-4B80-9100-AD9DB09530CD}" dt="2022-02-21T00:31:28.710" v="2943" actId="931"/>
          <ac:spMkLst>
            <pc:docMk/>
            <pc:sldMk cId="4192962241" sldId="264"/>
            <ac:spMk id="7" creationId="{EF539599-8BFF-4354-BF7D-BE652839DF08}"/>
          </ac:spMkLst>
        </pc:spChg>
        <pc:spChg chg="add mod ord">
          <ac:chgData name="Austin Frey" userId="b1eacaf81a64b7a6" providerId="LiveId" clId="{00FA888B-6320-4B80-9100-AD9DB09530CD}" dt="2022-02-21T00:38:34.595" v="3072" actId="20577"/>
          <ac:spMkLst>
            <pc:docMk/>
            <pc:sldMk cId="4192962241" sldId="264"/>
            <ac:spMk id="8" creationId="{5C4BD44E-C480-4F3E-B48A-B95E51C2319A}"/>
          </ac:spMkLst>
        </pc:spChg>
        <pc:picChg chg="add mod">
          <ac:chgData name="Austin Frey" userId="b1eacaf81a64b7a6" providerId="LiveId" clId="{00FA888B-6320-4B80-9100-AD9DB09530CD}" dt="2022-02-21T00:36:15.159" v="3018" actId="14100"/>
          <ac:picMkLst>
            <pc:docMk/>
            <pc:sldMk cId="4192962241" sldId="264"/>
            <ac:picMk id="10" creationId="{B70A6A12-A102-4BE9-A2F1-F267F43EE460}"/>
          </ac:picMkLst>
        </pc:picChg>
      </pc:sldChg>
      <pc:sldChg chg="addSp delSp modSp new mod chgLayout">
        <pc:chgData name="Austin Frey" userId="b1eacaf81a64b7a6" providerId="LiveId" clId="{00FA888B-6320-4B80-9100-AD9DB09530CD}" dt="2022-02-21T02:54:18.788" v="7209" actId="20577"/>
        <pc:sldMkLst>
          <pc:docMk/>
          <pc:sldMk cId="3946432210" sldId="265"/>
        </pc:sldMkLst>
        <pc:spChg chg="del">
          <ac:chgData name="Austin Frey" userId="b1eacaf81a64b7a6" providerId="LiveId" clId="{00FA888B-6320-4B80-9100-AD9DB09530CD}" dt="2022-02-21T01:09:25.640" v="4246" actId="700"/>
          <ac:spMkLst>
            <pc:docMk/>
            <pc:sldMk cId="3946432210" sldId="265"/>
            <ac:spMk id="2" creationId="{9CD0766F-33FF-45AD-9A3B-AC9DF5F94EC0}"/>
          </ac:spMkLst>
        </pc:spChg>
        <pc:spChg chg="del">
          <ac:chgData name="Austin Frey" userId="b1eacaf81a64b7a6" providerId="LiveId" clId="{00FA888B-6320-4B80-9100-AD9DB09530CD}" dt="2022-02-21T01:09:25.640" v="4246" actId="700"/>
          <ac:spMkLst>
            <pc:docMk/>
            <pc:sldMk cId="3946432210" sldId="265"/>
            <ac:spMk id="3" creationId="{39D488C9-BA7A-47CA-84FF-5DF7DA37EED1}"/>
          </ac:spMkLst>
        </pc:spChg>
        <pc:spChg chg="del">
          <ac:chgData name="Austin Frey" userId="b1eacaf81a64b7a6" providerId="LiveId" clId="{00FA888B-6320-4B80-9100-AD9DB09530CD}" dt="2022-02-21T01:09:25.640" v="4246" actId="700"/>
          <ac:spMkLst>
            <pc:docMk/>
            <pc:sldMk cId="3946432210" sldId="265"/>
            <ac:spMk id="4" creationId="{9D36FE96-02EA-4664-AAB4-3001548FAABA}"/>
          </ac:spMkLst>
        </pc:spChg>
        <pc:spChg chg="add mod ord">
          <ac:chgData name="Austin Frey" userId="b1eacaf81a64b7a6" providerId="LiveId" clId="{00FA888B-6320-4B80-9100-AD9DB09530CD}" dt="2022-02-21T01:33:40.462" v="4924" actId="20577"/>
          <ac:spMkLst>
            <pc:docMk/>
            <pc:sldMk cId="3946432210" sldId="265"/>
            <ac:spMk id="5" creationId="{8B4ADC24-36F4-4C94-B0B9-65235950FD80}"/>
          </ac:spMkLst>
        </pc:spChg>
        <pc:spChg chg="add del mod ord">
          <ac:chgData name="Austin Frey" userId="b1eacaf81a64b7a6" providerId="LiveId" clId="{00FA888B-6320-4B80-9100-AD9DB09530CD}" dt="2022-02-21T01:11:10.604" v="4247" actId="931"/>
          <ac:spMkLst>
            <pc:docMk/>
            <pc:sldMk cId="3946432210" sldId="265"/>
            <ac:spMk id="6" creationId="{44D6A040-359D-46E3-B918-7D5BAD04B842}"/>
          </ac:spMkLst>
        </pc:spChg>
        <pc:spChg chg="add mod ord">
          <ac:chgData name="Austin Frey" userId="b1eacaf81a64b7a6" providerId="LiveId" clId="{00FA888B-6320-4B80-9100-AD9DB09530CD}" dt="2022-02-21T01:37:22.829" v="4996" actId="1036"/>
          <ac:spMkLst>
            <pc:docMk/>
            <pc:sldMk cId="3946432210" sldId="265"/>
            <ac:spMk id="7" creationId="{019527A2-824F-4B97-B204-9218159B88F7}"/>
          </ac:spMkLst>
        </pc:spChg>
        <pc:spChg chg="add mod">
          <ac:chgData name="Austin Frey" userId="b1eacaf81a64b7a6" providerId="LiveId" clId="{00FA888B-6320-4B80-9100-AD9DB09530CD}" dt="2022-02-21T01:37:22.829" v="4996" actId="1036"/>
          <ac:spMkLst>
            <pc:docMk/>
            <pc:sldMk cId="3946432210" sldId="265"/>
            <ac:spMk id="10" creationId="{22DF34BB-606F-4998-82DA-BC7CB42C83C0}"/>
          </ac:spMkLst>
        </pc:spChg>
        <pc:spChg chg="add del mod">
          <ac:chgData name="Austin Frey" userId="b1eacaf81a64b7a6" providerId="LiveId" clId="{00FA888B-6320-4B80-9100-AD9DB09530CD}" dt="2022-02-21T01:18:19.061" v="4342" actId="478"/>
          <ac:spMkLst>
            <pc:docMk/>
            <pc:sldMk cId="3946432210" sldId="265"/>
            <ac:spMk id="11" creationId="{777605F5-5937-45FF-8C43-A4E4E8EAAC34}"/>
          </ac:spMkLst>
        </pc:spChg>
        <pc:spChg chg="add del mod">
          <ac:chgData name="Austin Frey" userId="b1eacaf81a64b7a6" providerId="LiveId" clId="{00FA888B-6320-4B80-9100-AD9DB09530CD}" dt="2022-02-21T01:24:22.746" v="4404" actId="767"/>
          <ac:spMkLst>
            <pc:docMk/>
            <pc:sldMk cId="3946432210" sldId="265"/>
            <ac:spMk id="12" creationId="{A9065D71-C9E5-4618-BC2B-CB7EA50A792F}"/>
          </ac:spMkLst>
        </pc:spChg>
        <pc:spChg chg="add mod">
          <ac:chgData name="Austin Frey" userId="b1eacaf81a64b7a6" providerId="LiveId" clId="{00FA888B-6320-4B80-9100-AD9DB09530CD}" dt="2022-02-21T02:54:18.788" v="7209" actId="20577"/>
          <ac:spMkLst>
            <pc:docMk/>
            <pc:sldMk cId="3946432210" sldId="265"/>
            <ac:spMk id="13" creationId="{5DB59D3F-EEA5-4BEC-A25B-0470EFDF58D3}"/>
          </ac:spMkLst>
        </pc:spChg>
        <pc:spChg chg="add mod">
          <ac:chgData name="Austin Frey" userId="b1eacaf81a64b7a6" providerId="LiveId" clId="{00FA888B-6320-4B80-9100-AD9DB09530CD}" dt="2022-02-21T01:37:22.829" v="4996" actId="1036"/>
          <ac:spMkLst>
            <pc:docMk/>
            <pc:sldMk cId="3946432210" sldId="265"/>
            <ac:spMk id="14" creationId="{446251F9-418F-45BF-8D05-912B4D9450FC}"/>
          </ac:spMkLst>
        </pc:spChg>
        <pc:spChg chg="add mod">
          <ac:chgData name="Austin Frey" userId="b1eacaf81a64b7a6" providerId="LiveId" clId="{00FA888B-6320-4B80-9100-AD9DB09530CD}" dt="2022-02-21T01:37:22.829" v="4996" actId="1036"/>
          <ac:spMkLst>
            <pc:docMk/>
            <pc:sldMk cId="3946432210" sldId="265"/>
            <ac:spMk id="15" creationId="{3F14CCA4-CC18-41E2-A371-26C8404C4F8A}"/>
          </ac:spMkLst>
        </pc:spChg>
        <pc:spChg chg="add mod">
          <ac:chgData name="Austin Frey" userId="b1eacaf81a64b7a6" providerId="LiveId" clId="{00FA888B-6320-4B80-9100-AD9DB09530CD}" dt="2022-02-21T01:37:22.829" v="4996" actId="1036"/>
          <ac:spMkLst>
            <pc:docMk/>
            <pc:sldMk cId="3946432210" sldId="265"/>
            <ac:spMk id="16" creationId="{70216009-C926-4E62-BE2D-A34BEF031E0A}"/>
          </ac:spMkLst>
        </pc:spChg>
        <pc:spChg chg="add mod">
          <ac:chgData name="Austin Frey" userId="b1eacaf81a64b7a6" providerId="LiveId" clId="{00FA888B-6320-4B80-9100-AD9DB09530CD}" dt="2022-02-21T01:40:33.315" v="5091" actId="692"/>
          <ac:spMkLst>
            <pc:docMk/>
            <pc:sldMk cId="3946432210" sldId="265"/>
            <ac:spMk id="17" creationId="{9CC7A5C0-3484-4A1C-94E5-7A23F1A8C3F6}"/>
          </ac:spMkLst>
        </pc:spChg>
        <pc:picChg chg="add mod modCrop">
          <ac:chgData name="Austin Frey" userId="b1eacaf81a64b7a6" providerId="LiveId" clId="{00FA888B-6320-4B80-9100-AD9DB09530CD}" dt="2022-02-21T01:37:22.829" v="4996" actId="1036"/>
          <ac:picMkLst>
            <pc:docMk/>
            <pc:sldMk cId="3946432210" sldId="265"/>
            <ac:picMk id="9" creationId="{295484E6-8818-4DF6-AD36-5DF4566A4CA5}"/>
          </ac:picMkLst>
        </pc:picChg>
      </pc:sldChg>
      <pc:sldChg chg="addSp delSp modSp new mod modClrScheme chgLayout">
        <pc:chgData name="Austin Frey" userId="b1eacaf81a64b7a6" providerId="LiveId" clId="{00FA888B-6320-4B80-9100-AD9DB09530CD}" dt="2022-02-21T02:54:50.695" v="7221" actId="27636"/>
        <pc:sldMkLst>
          <pc:docMk/>
          <pc:sldMk cId="2124139621" sldId="266"/>
        </pc:sldMkLst>
        <pc:spChg chg="mod ord">
          <ac:chgData name="Austin Frey" userId="b1eacaf81a64b7a6" providerId="LiveId" clId="{00FA888B-6320-4B80-9100-AD9DB09530CD}" dt="2022-02-21T01:41:16.191" v="5149" actId="700"/>
          <ac:spMkLst>
            <pc:docMk/>
            <pc:sldMk cId="2124139621" sldId="266"/>
            <ac:spMk id="2" creationId="{9674A11F-92CD-42E4-8B01-8B593E84CE41}"/>
          </ac:spMkLst>
        </pc:spChg>
        <pc:spChg chg="del mod ord">
          <ac:chgData name="Austin Frey" userId="b1eacaf81a64b7a6" providerId="LiveId" clId="{00FA888B-6320-4B80-9100-AD9DB09530CD}" dt="2022-02-21T01:41:16.191" v="5149" actId="700"/>
          <ac:spMkLst>
            <pc:docMk/>
            <pc:sldMk cId="2124139621" sldId="266"/>
            <ac:spMk id="3" creationId="{5701620F-0C23-4F94-95E6-04995C707DBA}"/>
          </ac:spMkLst>
        </pc:spChg>
        <pc:spChg chg="del mod ord">
          <ac:chgData name="Austin Frey" userId="b1eacaf81a64b7a6" providerId="LiveId" clId="{00FA888B-6320-4B80-9100-AD9DB09530CD}" dt="2022-02-21T01:41:16.191" v="5149" actId="700"/>
          <ac:spMkLst>
            <pc:docMk/>
            <pc:sldMk cId="2124139621" sldId="266"/>
            <ac:spMk id="4" creationId="{A9AB4A61-5C78-4FA4-9CED-44DD5148F168}"/>
          </ac:spMkLst>
        </pc:spChg>
        <pc:spChg chg="add mod ord">
          <ac:chgData name="Austin Frey" userId="b1eacaf81a64b7a6" providerId="LiveId" clId="{00FA888B-6320-4B80-9100-AD9DB09530CD}" dt="2022-02-21T01:42:31.277" v="5173" actId="255"/>
          <ac:spMkLst>
            <pc:docMk/>
            <pc:sldMk cId="2124139621" sldId="266"/>
            <ac:spMk id="5" creationId="{149F9F32-4F54-44E9-8A42-223D3D6D5743}"/>
          </ac:spMkLst>
        </pc:spChg>
        <pc:spChg chg="add mod ord">
          <ac:chgData name="Austin Frey" userId="b1eacaf81a64b7a6" providerId="LiveId" clId="{00FA888B-6320-4B80-9100-AD9DB09530CD}" dt="2022-02-21T02:54:50.695" v="7221" actId="27636"/>
          <ac:spMkLst>
            <pc:docMk/>
            <pc:sldMk cId="2124139621" sldId="266"/>
            <ac:spMk id="6" creationId="{B35C5561-61BF-494F-98B0-32893609E7C3}"/>
          </ac:spMkLst>
        </pc:spChg>
        <pc:spChg chg="add mod ord">
          <ac:chgData name="Austin Frey" userId="b1eacaf81a64b7a6" providerId="LiveId" clId="{00FA888B-6320-4B80-9100-AD9DB09530CD}" dt="2022-02-21T01:42:35.062" v="5174" actId="255"/>
          <ac:spMkLst>
            <pc:docMk/>
            <pc:sldMk cId="2124139621" sldId="266"/>
            <ac:spMk id="7" creationId="{8A595C9E-7B34-45E1-8690-92B3A73F556F}"/>
          </ac:spMkLst>
        </pc:spChg>
        <pc:spChg chg="add mod ord">
          <ac:chgData name="Austin Frey" userId="b1eacaf81a64b7a6" providerId="LiveId" clId="{00FA888B-6320-4B80-9100-AD9DB09530CD}" dt="2022-02-21T02:54:50.693" v="7220" actId="27636"/>
          <ac:spMkLst>
            <pc:docMk/>
            <pc:sldMk cId="2124139621" sldId="266"/>
            <ac:spMk id="8" creationId="{F263D5B7-904B-4FBD-B143-C8D431F08866}"/>
          </ac:spMkLst>
        </pc:spChg>
      </pc:sldChg>
      <pc:sldChg chg="addSp delSp modSp new mod modClrScheme chgLayout">
        <pc:chgData name="Austin Frey" userId="b1eacaf81a64b7a6" providerId="LiveId" clId="{00FA888B-6320-4B80-9100-AD9DB09530CD}" dt="2022-02-21T02:27:34.800" v="6854" actId="14861"/>
        <pc:sldMkLst>
          <pc:docMk/>
          <pc:sldMk cId="3106124783" sldId="267"/>
        </pc:sldMkLst>
        <pc:spChg chg="del mod ord">
          <ac:chgData name="Austin Frey" userId="b1eacaf81a64b7a6" providerId="LiveId" clId="{00FA888B-6320-4B80-9100-AD9DB09530CD}" dt="2022-02-21T02:02:44.226" v="5842" actId="700"/>
          <ac:spMkLst>
            <pc:docMk/>
            <pc:sldMk cId="3106124783" sldId="267"/>
            <ac:spMk id="2" creationId="{25F1B7AC-EAEA-4FC1-94D9-66E7180B4038}"/>
          </ac:spMkLst>
        </pc:spChg>
        <pc:spChg chg="del mod ord">
          <ac:chgData name="Austin Frey" userId="b1eacaf81a64b7a6" providerId="LiveId" clId="{00FA888B-6320-4B80-9100-AD9DB09530CD}" dt="2022-02-21T02:02:44.226" v="5842" actId="700"/>
          <ac:spMkLst>
            <pc:docMk/>
            <pc:sldMk cId="3106124783" sldId="267"/>
            <ac:spMk id="3" creationId="{9288B054-168E-40E4-8EE9-45514BF7D0EA}"/>
          </ac:spMkLst>
        </pc:spChg>
        <pc:spChg chg="del mod ord">
          <ac:chgData name="Austin Frey" userId="b1eacaf81a64b7a6" providerId="LiveId" clId="{00FA888B-6320-4B80-9100-AD9DB09530CD}" dt="2022-02-21T02:02:44.226" v="5842" actId="700"/>
          <ac:spMkLst>
            <pc:docMk/>
            <pc:sldMk cId="3106124783" sldId="267"/>
            <ac:spMk id="4" creationId="{F914780D-7A22-457C-BC6B-D9234563D3EB}"/>
          </ac:spMkLst>
        </pc:spChg>
        <pc:spChg chg="del mod ord">
          <ac:chgData name="Austin Frey" userId="b1eacaf81a64b7a6" providerId="LiveId" clId="{00FA888B-6320-4B80-9100-AD9DB09530CD}" dt="2022-02-21T02:02:44.226" v="5842" actId="700"/>
          <ac:spMkLst>
            <pc:docMk/>
            <pc:sldMk cId="3106124783" sldId="267"/>
            <ac:spMk id="5" creationId="{547F1387-41B3-4ECA-9EAC-D0FF5183CF8B}"/>
          </ac:spMkLst>
        </pc:spChg>
        <pc:spChg chg="del mod ord">
          <ac:chgData name="Austin Frey" userId="b1eacaf81a64b7a6" providerId="LiveId" clId="{00FA888B-6320-4B80-9100-AD9DB09530CD}" dt="2022-02-21T02:02:44.226" v="5842" actId="700"/>
          <ac:spMkLst>
            <pc:docMk/>
            <pc:sldMk cId="3106124783" sldId="267"/>
            <ac:spMk id="6" creationId="{25546C82-673C-40D0-A2CE-0B57C1BB1FD6}"/>
          </ac:spMkLst>
        </pc:spChg>
        <pc:spChg chg="add mod ord">
          <ac:chgData name="Austin Frey" userId="b1eacaf81a64b7a6" providerId="LiveId" clId="{00FA888B-6320-4B80-9100-AD9DB09530CD}" dt="2022-02-21T02:23:49.309" v="6742" actId="14100"/>
          <ac:spMkLst>
            <pc:docMk/>
            <pc:sldMk cId="3106124783" sldId="267"/>
            <ac:spMk id="7" creationId="{DC30EA0F-5EF6-4323-B36F-3D4F5EE11E90}"/>
          </ac:spMkLst>
        </pc:spChg>
        <pc:spChg chg="add mod ord">
          <ac:chgData name="Austin Frey" userId="b1eacaf81a64b7a6" providerId="LiveId" clId="{00FA888B-6320-4B80-9100-AD9DB09530CD}" dt="2022-02-21T02:27:34.800" v="6854" actId="14861"/>
          <ac:spMkLst>
            <pc:docMk/>
            <pc:sldMk cId="3106124783" sldId="267"/>
            <ac:spMk id="8" creationId="{079A92F1-26A5-435A-A812-BD98FC0C9795}"/>
          </ac:spMkLst>
        </pc:spChg>
        <pc:spChg chg="add mod ord">
          <ac:chgData name="Austin Frey" userId="b1eacaf81a64b7a6" providerId="LiveId" clId="{00FA888B-6320-4B80-9100-AD9DB09530CD}" dt="2022-02-21T02:27:04.740" v="6775" actId="14861"/>
          <ac:spMkLst>
            <pc:docMk/>
            <pc:sldMk cId="3106124783" sldId="267"/>
            <ac:spMk id="9" creationId="{19F83052-3788-4480-A24E-B24137244D56}"/>
          </ac:spMkLst>
        </pc:spChg>
        <pc:spChg chg="add mod ord">
          <ac:chgData name="Austin Frey" userId="b1eacaf81a64b7a6" providerId="LiveId" clId="{00FA888B-6320-4B80-9100-AD9DB09530CD}" dt="2022-02-21T02:27:04.266" v="6774" actId="14861"/>
          <ac:spMkLst>
            <pc:docMk/>
            <pc:sldMk cId="3106124783" sldId="267"/>
            <ac:spMk id="10" creationId="{0081D7E4-713F-459A-925F-DA665BB012C7}"/>
          </ac:spMkLst>
        </pc:spChg>
        <pc:spChg chg="add mod ord">
          <ac:chgData name="Austin Frey" userId="b1eacaf81a64b7a6" providerId="LiveId" clId="{00FA888B-6320-4B80-9100-AD9DB09530CD}" dt="2022-02-21T02:23:56.822" v="6750" actId="1037"/>
          <ac:spMkLst>
            <pc:docMk/>
            <pc:sldMk cId="3106124783" sldId="267"/>
            <ac:spMk id="11" creationId="{3FE60463-A971-42B6-A730-F02356ACF44C}"/>
          </ac:spMkLst>
        </pc:spChg>
        <pc:spChg chg="add mod ord">
          <ac:chgData name="Austin Frey" userId="b1eacaf81a64b7a6" providerId="LiveId" clId="{00FA888B-6320-4B80-9100-AD9DB09530CD}" dt="2022-02-21T02:23:56.822" v="6750" actId="1037"/>
          <ac:spMkLst>
            <pc:docMk/>
            <pc:sldMk cId="3106124783" sldId="267"/>
            <ac:spMk id="12" creationId="{7B10D658-E86D-4F5F-8128-9831F656FC72}"/>
          </ac:spMkLst>
        </pc:spChg>
        <pc:spChg chg="add mod ord">
          <ac:chgData name="Austin Frey" userId="b1eacaf81a64b7a6" providerId="LiveId" clId="{00FA888B-6320-4B80-9100-AD9DB09530CD}" dt="2022-02-21T02:23:56.822" v="6750" actId="1037"/>
          <ac:spMkLst>
            <pc:docMk/>
            <pc:sldMk cId="3106124783" sldId="267"/>
            <ac:spMk id="13" creationId="{14C6EA7E-4873-45DB-8055-7A121DAFE837}"/>
          </ac:spMkLst>
        </pc:spChg>
      </pc:sldChg>
      <pc:sldChg chg="addSp delSp modSp new mod modClrScheme chgLayout">
        <pc:chgData name="Austin Frey" userId="b1eacaf81a64b7a6" providerId="LiveId" clId="{00FA888B-6320-4B80-9100-AD9DB09530CD}" dt="2022-02-21T02:44:07.764" v="7171" actId="692"/>
        <pc:sldMkLst>
          <pc:docMk/>
          <pc:sldMk cId="3292793413" sldId="268"/>
        </pc:sldMkLst>
        <pc:spChg chg="del mod ord">
          <ac:chgData name="Austin Frey" userId="b1eacaf81a64b7a6" providerId="LiveId" clId="{00FA888B-6320-4B80-9100-AD9DB09530CD}" dt="2022-02-21T02:29:04.129" v="6856" actId="700"/>
          <ac:spMkLst>
            <pc:docMk/>
            <pc:sldMk cId="3292793413" sldId="268"/>
            <ac:spMk id="2" creationId="{67CB5F88-3CB6-4EA1-B838-0EFF6BE08884}"/>
          </ac:spMkLst>
        </pc:spChg>
        <pc:spChg chg="del mod ord">
          <ac:chgData name="Austin Frey" userId="b1eacaf81a64b7a6" providerId="LiveId" clId="{00FA888B-6320-4B80-9100-AD9DB09530CD}" dt="2022-02-21T02:29:04.129" v="6856" actId="700"/>
          <ac:spMkLst>
            <pc:docMk/>
            <pc:sldMk cId="3292793413" sldId="268"/>
            <ac:spMk id="3" creationId="{8A34385A-7F17-4138-86D1-CFA5CD19C77F}"/>
          </ac:spMkLst>
        </pc:spChg>
        <pc:spChg chg="del">
          <ac:chgData name="Austin Frey" userId="b1eacaf81a64b7a6" providerId="LiveId" clId="{00FA888B-6320-4B80-9100-AD9DB09530CD}" dt="2022-02-21T02:29:04.129" v="6856" actId="700"/>
          <ac:spMkLst>
            <pc:docMk/>
            <pc:sldMk cId="3292793413" sldId="268"/>
            <ac:spMk id="4" creationId="{66BDC22E-19BC-4334-861D-5E86234F2F74}"/>
          </ac:spMkLst>
        </pc:spChg>
        <pc:spChg chg="del">
          <ac:chgData name="Austin Frey" userId="b1eacaf81a64b7a6" providerId="LiveId" clId="{00FA888B-6320-4B80-9100-AD9DB09530CD}" dt="2022-02-21T02:29:04.129" v="6856" actId="700"/>
          <ac:spMkLst>
            <pc:docMk/>
            <pc:sldMk cId="3292793413" sldId="268"/>
            <ac:spMk id="5" creationId="{01046D9D-7643-40F1-AE64-6214B3F74B4A}"/>
          </ac:spMkLst>
        </pc:spChg>
        <pc:spChg chg="del">
          <ac:chgData name="Austin Frey" userId="b1eacaf81a64b7a6" providerId="LiveId" clId="{00FA888B-6320-4B80-9100-AD9DB09530CD}" dt="2022-02-21T02:29:04.129" v="6856" actId="700"/>
          <ac:spMkLst>
            <pc:docMk/>
            <pc:sldMk cId="3292793413" sldId="268"/>
            <ac:spMk id="6" creationId="{85836D77-2659-427B-9847-8EE96BA5EA44}"/>
          </ac:spMkLst>
        </pc:spChg>
        <pc:spChg chg="del">
          <ac:chgData name="Austin Frey" userId="b1eacaf81a64b7a6" providerId="LiveId" clId="{00FA888B-6320-4B80-9100-AD9DB09530CD}" dt="2022-02-21T02:29:04.129" v="6856" actId="700"/>
          <ac:spMkLst>
            <pc:docMk/>
            <pc:sldMk cId="3292793413" sldId="268"/>
            <ac:spMk id="7" creationId="{64B03BA1-1B0B-4D67-A060-BCA70F6ED66F}"/>
          </ac:spMkLst>
        </pc:spChg>
        <pc:spChg chg="del">
          <ac:chgData name="Austin Frey" userId="b1eacaf81a64b7a6" providerId="LiveId" clId="{00FA888B-6320-4B80-9100-AD9DB09530CD}" dt="2022-02-21T02:29:04.129" v="6856" actId="700"/>
          <ac:spMkLst>
            <pc:docMk/>
            <pc:sldMk cId="3292793413" sldId="268"/>
            <ac:spMk id="8" creationId="{D980722A-E101-4CEB-9468-79143DBCE05B}"/>
          </ac:spMkLst>
        </pc:spChg>
        <pc:spChg chg="add mod ord">
          <ac:chgData name="Austin Frey" userId="b1eacaf81a64b7a6" providerId="LiveId" clId="{00FA888B-6320-4B80-9100-AD9DB09530CD}" dt="2022-02-21T02:30:19.338" v="6938" actId="700"/>
          <ac:spMkLst>
            <pc:docMk/>
            <pc:sldMk cId="3292793413" sldId="268"/>
            <ac:spMk id="9" creationId="{C41D06BC-E1B6-4C05-B4CC-558675A5297F}"/>
          </ac:spMkLst>
        </pc:spChg>
        <pc:spChg chg="add mod ord">
          <ac:chgData name="Austin Frey" userId="b1eacaf81a64b7a6" providerId="LiveId" clId="{00FA888B-6320-4B80-9100-AD9DB09530CD}" dt="2022-02-21T02:32:29.761" v="7058" actId="27636"/>
          <ac:spMkLst>
            <pc:docMk/>
            <pc:sldMk cId="3292793413" sldId="268"/>
            <ac:spMk id="10" creationId="{E47CC00F-F9F7-4EAB-813A-8905A4F83638}"/>
          </ac:spMkLst>
        </pc:spChg>
        <pc:spChg chg="add del mod ord">
          <ac:chgData name="Austin Frey" userId="b1eacaf81a64b7a6" providerId="LiveId" clId="{00FA888B-6320-4B80-9100-AD9DB09530CD}" dt="2022-02-21T02:33:30.671" v="7061" actId="931"/>
          <ac:spMkLst>
            <pc:docMk/>
            <pc:sldMk cId="3292793413" sldId="268"/>
            <ac:spMk id="11" creationId="{A7D61F36-07D5-4EDE-BC2E-A680F28471F5}"/>
          </ac:spMkLst>
        </pc:spChg>
        <pc:spChg chg="add mod">
          <ac:chgData name="Austin Frey" userId="b1eacaf81a64b7a6" providerId="LiveId" clId="{00FA888B-6320-4B80-9100-AD9DB09530CD}" dt="2022-02-21T02:44:07.764" v="7171" actId="692"/>
          <ac:spMkLst>
            <pc:docMk/>
            <pc:sldMk cId="3292793413" sldId="268"/>
            <ac:spMk id="16" creationId="{21724923-64F3-4235-B6D9-79A7457A1274}"/>
          </ac:spMkLst>
        </pc:spChg>
        <pc:picChg chg="add mod">
          <ac:chgData name="Austin Frey" userId="b1eacaf81a64b7a6" providerId="LiveId" clId="{00FA888B-6320-4B80-9100-AD9DB09530CD}" dt="2022-02-21T02:40:27.366" v="7149" actId="1076"/>
          <ac:picMkLst>
            <pc:docMk/>
            <pc:sldMk cId="3292793413" sldId="268"/>
            <ac:picMk id="15" creationId="{D428BAE3-E6B2-4B2D-A195-0B5B82583B5A}"/>
          </ac:picMkLst>
        </pc:picChg>
        <pc:cxnChg chg="add mod">
          <ac:chgData name="Austin Frey" userId="b1eacaf81a64b7a6" providerId="LiveId" clId="{00FA888B-6320-4B80-9100-AD9DB09530CD}" dt="2022-02-21T02:32:36.478" v="7059" actId="1076"/>
          <ac:cxnSpMkLst>
            <pc:docMk/>
            <pc:sldMk cId="3292793413" sldId="268"/>
            <ac:cxnSpMk id="13" creationId="{C292EEBA-CA02-43A2-AB6F-CDE098E1F94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E32C-3636-48D8-94B5-E50E2CF18F16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45344EE-3061-490C-A67C-4DC48551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8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E32C-3636-48D8-94B5-E50E2CF18F16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45344EE-3061-490C-A67C-4DC48551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8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E32C-3636-48D8-94B5-E50E2CF18F16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45344EE-3061-490C-A67C-4DC48551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27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E32C-3636-48D8-94B5-E50E2CF18F16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45344EE-3061-490C-A67C-4DC48551D5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4638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E32C-3636-48D8-94B5-E50E2CF18F16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45344EE-3061-490C-A67C-4DC48551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75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E32C-3636-48D8-94B5-E50E2CF18F16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44EE-3061-490C-A67C-4DC48551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47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E32C-3636-48D8-94B5-E50E2CF18F16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44EE-3061-490C-A67C-4DC48551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48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E32C-3636-48D8-94B5-E50E2CF18F16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44EE-3061-490C-A67C-4DC48551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2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0B9E32C-3636-48D8-94B5-E50E2CF18F16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45344EE-3061-490C-A67C-4DC48551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5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E32C-3636-48D8-94B5-E50E2CF18F16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44EE-3061-490C-A67C-4DC48551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9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E32C-3636-48D8-94B5-E50E2CF18F16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45344EE-3061-490C-A67C-4DC48551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8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E32C-3636-48D8-94B5-E50E2CF18F16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44EE-3061-490C-A67C-4DC48551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9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E32C-3636-48D8-94B5-E50E2CF18F16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44EE-3061-490C-A67C-4DC48551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1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E32C-3636-48D8-94B5-E50E2CF18F16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44EE-3061-490C-A67C-4DC48551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2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E32C-3636-48D8-94B5-E50E2CF18F16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44EE-3061-490C-A67C-4DC48551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8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E32C-3636-48D8-94B5-E50E2CF18F16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44EE-3061-490C-A67C-4DC48551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1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E32C-3636-48D8-94B5-E50E2CF18F16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44EE-3061-490C-A67C-4DC48551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1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9E32C-3636-48D8-94B5-E50E2CF18F16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344EE-3061-490C-A67C-4DC48551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28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s.rebus.community/media-innovation-and-entrepreneurship/chapter/product-managemen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2010.igem.org/Team:Newcastle/E-Scienc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66F3-DAFF-4F3E-BC9F-FA5504A91C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Scrum-Agile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3AFAE-5C61-418B-83C1-0348275BF0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alternative for the software development life cycle </a:t>
            </a:r>
          </a:p>
        </p:txBody>
      </p:sp>
    </p:spTree>
    <p:extLst>
      <p:ext uri="{BB962C8B-B14F-4D97-AF65-F5344CB8AC3E}">
        <p14:creationId xmlns:p14="http://schemas.microsoft.com/office/powerpoint/2010/main" val="2416124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A11F-92CD-42E4-8B01-8B593E84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Execution: Agile vs. Waterfall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F9F32-4F54-44E9-8A42-223D3D6D5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19" y="2337952"/>
            <a:ext cx="4698355" cy="693135"/>
          </a:xfrm>
        </p:spPr>
        <p:txBody>
          <a:bodyPr anchor="ctr">
            <a:normAutofit/>
          </a:bodyPr>
          <a:lstStyle/>
          <a:p>
            <a:pPr algn="ctr"/>
            <a:r>
              <a:rPr lang="en-US" sz="2600" b="0" dirty="0"/>
              <a:t>Agile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C5561-61BF-494F-98B0-32893609E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19" y="3028949"/>
            <a:ext cx="4698355" cy="2906179"/>
          </a:xfrm>
          <a:solidFill>
            <a:srgbClr val="262626">
              <a:alpha val="90000"/>
            </a:srgb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/>
              <a:t>SNHU Travel switching their product focus caused minimal disruption to the project.</a:t>
            </a:r>
          </a:p>
          <a:p>
            <a:r>
              <a:rPr lang="en-US" dirty="0"/>
              <a:t>Development team members could go on vacation or FMLA leave without majorly disrupting the project’s progress.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595C9E-7B34-45E1-8690-92B3A73F5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ctr">
            <a:normAutofit/>
          </a:bodyPr>
          <a:lstStyle/>
          <a:p>
            <a:pPr algn="ctr"/>
            <a:r>
              <a:rPr lang="en-US" sz="2600" b="0" dirty="0"/>
              <a:t>Waterfall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63D5B7-904B-4FBD-B143-C8D431F08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rgbClr val="262626">
              <a:alpha val="90000"/>
            </a:srgb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/>
              <a:t>SNHU Travel would not have been able to request the product shift without resetting the project.</a:t>
            </a:r>
          </a:p>
          <a:p>
            <a:r>
              <a:rPr lang="en-US" dirty="0"/>
              <a:t>Ill-timed extended absences of a team member could disrupt the entire project depending on their role.</a:t>
            </a:r>
          </a:p>
        </p:txBody>
      </p:sp>
    </p:spTree>
    <p:extLst>
      <p:ext uri="{BB962C8B-B14F-4D97-AF65-F5344CB8AC3E}">
        <p14:creationId xmlns:p14="http://schemas.microsoft.com/office/powerpoint/2010/main" val="2124139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C30EA0F-5EF6-4323-B36F-3D4F5EE1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222" y="753228"/>
            <a:ext cx="9564669" cy="1080938"/>
          </a:xfrm>
        </p:spPr>
        <p:txBody>
          <a:bodyPr/>
          <a:lstStyle/>
          <a:p>
            <a:r>
              <a:rPr lang="en-US" dirty="0"/>
              <a:t>Choosing Between Agile &amp; Waterfall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9A92F1-26A5-435A-A812-BD98FC0C9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692" y="2336872"/>
            <a:ext cx="3343564" cy="4165527"/>
          </a:xfrm>
          <a:solidFill>
            <a:srgbClr val="262626">
              <a:alpha val="75000"/>
            </a:srgbClr>
          </a:solidFill>
          <a:ln w="38100">
            <a:noFill/>
          </a:ln>
          <a:effectLst>
            <a:glow rad="63500">
              <a:srgbClr val="262626"/>
            </a:glow>
            <a:outerShdw blurRad="152400" dist="114300" dir="5400000" sx="90000" sy="-19000" rotWithShape="0">
              <a:prstClr val="black">
                <a:alpha val="15000"/>
              </a:prstClr>
            </a:outerShdw>
          </a:effectLst>
        </p:spPr>
        <p:txBody>
          <a:bodyPr anchor="t"/>
          <a:lstStyle/>
          <a:p>
            <a:pPr algn="ctr"/>
            <a:r>
              <a:rPr lang="en-US" dirty="0"/>
              <a:t>Factors to Consider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FE60463-A971-42B6-A730-F02356ACF44C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221685" y="3025051"/>
            <a:ext cx="3191578" cy="3230345"/>
          </a:xfrm>
          <a:ln w="50800">
            <a:solidFill>
              <a:schemeClr val="tx1">
                <a:alpha val="95000"/>
              </a:schemeClr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Are the requirements subject to change?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Does the project require extensive documentation?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Is the team expected to change within the time frame of the project?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F83052-3788-4480-A24E-B24137244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713206" y="2336872"/>
            <a:ext cx="3232546" cy="4165526"/>
          </a:xfrm>
          <a:solidFill>
            <a:srgbClr val="262626">
              <a:alpha val="75000"/>
            </a:srgbClr>
          </a:solidFill>
          <a:ln w="38100">
            <a:noFill/>
          </a:ln>
          <a:effectLst>
            <a:glow rad="63500">
              <a:srgbClr val="262626"/>
            </a:glow>
            <a:outerShdw blurRad="152400" dist="114300" dir="5400000" sx="90000" sy="-19000" rotWithShape="0">
              <a:prstClr val="black">
                <a:alpha val="15000"/>
              </a:prstClr>
            </a:outerShdw>
          </a:effectLst>
        </p:spPr>
        <p:txBody>
          <a:bodyPr anchor="t"/>
          <a:lstStyle/>
          <a:p>
            <a:pPr algn="ctr"/>
            <a:r>
              <a:rPr lang="en-US" dirty="0"/>
              <a:t>Choose Agile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B10D658-E86D-4F5F-8128-9831F656FC72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789192" y="3022671"/>
            <a:ext cx="3063240" cy="3230345"/>
          </a:xfrm>
          <a:ln w="50800">
            <a:solidFill>
              <a:schemeClr val="accent1">
                <a:alpha val="95000"/>
              </a:schemeClr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Yes, requirements may change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No, documentation is </a:t>
            </a:r>
            <a:r>
              <a:rPr lang="en-US" sz="1800" i="1" dirty="0"/>
              <a:t>not</a:t>
            </a:r>
            <a:r>
              <a:rPr lang="en-US" sz="1800" dirty="0"/>
              <a:t> a high priority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No, the team is expected to be stable throughout the project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081D7E4-713F-459A-925F-DA665BB012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67603" y="2336872"/>
            <a:ext cx="3232546" cy="4165526"/>
          </a:xfrm>
          <a:solidFill>
            <a:srgbClr val="262626">
              <a:alpha val="75000"/>
            </a:srgbClr>
          </a:solidFill>
          <a:ln w="38100">
            <a:noFill/>
          </a:ln>
          <a:effectLst>
            <a:glow rad="63500">
              <a:srgbClr val="262626"/>
            </a:glow>
            <a:outerShdw blurRad="152400" dist="114300" dir="5400000" sx="90000" sy="-19000" rotWithShape="0">
              <a:prstClr val="black">
                <a:alpha val="15000"/>
              </a:prstClr>
            </a:outerShdw>
          </a:effectLst>
        </p:spPr>
        <p:txBody>
          <a:bodyPr anchor="t"/>
          <a:lstStyle/>
          <a:p>
            <a:pPr algn="ctr"/>
            <a:r>
              <a:rPr lang="en-US" dirty="0"/>
              <a:t>Choose Waterfall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4C6EA7E-4873-45DB-8055-7A121DAFE837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261105" y="3022671"/>
            <a:ext cx="3070025" cy="3230345"/>
          </a:xfrm>
          <a:ln w="50800">
            <a:solidFill>
              <a:schemeClr val="accent4">
                <a:alpha val="95000"/>
              </a:schemeClr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No, requirements are absolute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Yes, documentation is of utmost importance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Yes, the team may be changing over the duration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106124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41D06BC-E1B6-4C05-B4CC-558675A52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15" name="Picture Placeholder 14" descr="Logo&#10;&#10;Description automatically generated">
            <a:extLst>
              <a:ext uri="{FF2B5EF4-FFF2-40B4-BE49-F238E27FC236}">
                <a16:creationId xmlns:a16="http://schemas.microsoft.com/office/drawing/2014/main" id="{D428BAE3-E6B2-4B2D-A195-0B5B82583B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18" b="718"/>
          <a:stretch>
            <a:fillRect/>
          </a:stretch>
        </p:blipFill>
        <p:spPr>
          <a:xfrm>
            <a:off x="4868333" y="2336873"/>
            <a:ext cx="5549900" cy="4037013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7CC00F-F9F7-4EAB-813A-8905A4F83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336873"/>
            <a:ext cx="4868333" cy="435025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400" dirty="0"/>
              <a:t>Software </a:t>
            </a:r>
            <a:r>
              <a:rPr lang="en-US" sz="4400" dirty="0">
                <a:solidFill>
                  <a:srgbClr val="262626"/>
                </a:solidFill>
              </a:rPr>
              <a:t>moves fast.</a:t>
            </a:r>
          </a:p>
          <a:p>
            <a:pPr algn="ctr"/>
            <a:endParaRPr lang="en-US" sz="4400" dirty="0">
              <a:solidFill>
                <a:srgbClr val="262626"/>
              </a:solidFill>
            </a:endParaRPr>
          </a:p>
          <a:p>
            <a:pPr algn="ctr"/>
            <a:r>
              <a:rPr lang="en-US" sz="4400" dirty="0"/>
              <a:t>Agile lets development teams </a:t>
            </a:r>
            <a:r>
              <a:rPr lang="en-US" sz="4400" dirty="0">
                <a:solidFill>
                  <a:srgbClr val="262626"/>
                </a:solidFill>
              </a:rPr>
              <a:t>move faster.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92EEBA-CA02-43A2-AB6F-CDE098E1F94B}"/>
              </a:ext>
            </a:extLst>
          </p:cNvPr>
          <p:cNvCxnSpPr/>
          <p:nvPr/>
        </p:nvCxnSpPr>
        <p:spPr>
          <a:xfrm>
            <a:off x="212436" y="3925455"/>
            <a:ext cx="454429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724923-64F3-4235-B6D9-79A7457A1274}"/>
              </a:ext>
            </a:extLst>
          </p:cNvPr>
          <p:cNvSpPr txBox="1"/>
          <p:nvPr/>
        </p:nvSpPr>
        <p:spPr>
          <a:xfrm>
            <a:off x="4868333" y="6096073"/>
            <a:ext cx="5549900" cy="584775"/>
          </a:xfrm>
          <a:prstGeom prst="rect">
            <a:avLst/>
          </a:prstGeom>
          <a:solidFill>
            <a:schemeClr val="tx1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3200" b="1" spc="300" dirty="0">
                <a:solidFill>
                  <a:srgbClr val="000000"/>
                </a:solidFill>
                <a:latin typeface="Doppio One" panose="02010603030000020804" pitchFamily="2" charset="0"/>
                <a:cs typeface="Biome" panose="020B0503030204020804" pitchFamily="34" charset="0"/>
              </a:rPr>
              <a:t>“We do quality, </a:t>
            </a:r>
            <a:r>
              <a:rPr lang="en-US" sz="3200" b="1" spc="300" dirty="0">
                <a:solidFill>
                  <a:srgbClr val="27B1FA"/>
                </a:solidFill>
                <a:latin typeface="Doppio One" panose="02010603030000020804" pitchFamily="2" charset="0"/>
                <a:cs typeface="Biome" panose="020B0503030204020804" pitchFamily="34" charset="0"/>
              </a:rPr>
              <a:t>quickly</a:t>
            </a:r>
            <a:r>
              <a:rPr lang="en-US" sz="3200" b="1" spc="300" dirty="0">
                <a:solidFill>
                  <a:srgbClr val="262626"/>
                </a:solidFill>
                <a:latin typeface="Doppio One" panose="02010603030000020804" pitchFamily="2" charset="0"/>
                <a:cs typeface="Biome" panose="020B0503030204020804" pitchFamily="34" charset="0"/>
              </a:rPr>
              <a:t>”</a:t>
            </a:r>
            <a:endParaRPr lang="en-US" sz="3200" b="1" spc="300" dirty="0">
              <a:solidFill>
                <a:srgbClr val="27B1FA"/>
              </a:solidFill>
              <a:latin typeface="Doppio One" panose="02010603030000020804" pitchFamily="2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793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EC4F-E0AF-4B9A-AC1F-742D65D3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028B8-780A-4618-8939-B59C7CA2F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Charles G. Cobb. (2015). </a:t>
            </a:r>
            <a:r>
              <a:rPr lang="en-US" i="1" dirty="0"/>
              <a:t>The Project Manager’s Guide to Mastering Agile : Principles and Practices for an Adaptive Approach</a:t>
            </a:r>
            <a:r>
              <a:rPr lang="en-US" dirty="0"/>
              <a:t>. Wiley.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effectLst/>
              </a:rPr>
              <a:t>Ghahrai</a:t>
            </a:r>
            <a:r>
              <a:rPr lang="en-US" dirty="0">
                <a:effectLst/>
              </a:rPr>
              <a:t>, A. (2017, January 6). </a:t>
            </a:r>
            <a:r>
              <a:rPr lang="en-US" i="1" dirty="0">
                <a:effectLst/>
              </a:rPr>
              <a:t>Agile Testing Mindset and the Role of the Agile Tester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DevQA</a:t>
            </a:r>
            <a:r>
              <a:rPr lang="en-US" dirty="0">
                <a:effectLst/>
              </a:rPr>
              <a:t>. Retrieved February 20, 2022, from https://devqa.io/agile-testing-mindset-tester-role-agile-team/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7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9F36-58CE-4DFF-8FF5-F33BABD2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Scrum-agile Team</a:t>
            </a:r>
          </a:p>
        </p:txBody>
      </p:sp>
      <p:pic>
        <p:nvPicPr>
          <p:cNvPr id="6" name="Picture Placeholder 5" descr="A small team of four individuals meeting around a Kanban board.">
            <a:extLst>
              <a:ext uri="{FF2B5EF4-FFF2-40B4-BE49-F238E27FC236}">
                <a16:creationId xmlns:a16="http://schemas.microsoft.com/office/drawing/2014/main" id="{B37ABDE2-85A0-4D92-852B-14B93E31EDE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3" b="5783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56CDC-3DD1-4E08-8132-248DE91D5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3" y="2336874"/>
            <a:ext cx="3876256" cy="359931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dirty="0"/>
              <a:t>Three essential roles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Product Owner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Scrum Master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Developer(s)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One optional role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Tester(s)</a:t>
            </a:r>
          </a:p>
        </p:txBody>
      </p:sp>
    </p:spTree>
    <p:extLst>
      <p:ext uri="{BB962C8B-B14F-4D97-AF65-F5344CB8AC3E}">
        <p14:creationId xmlns:p14="http://schemas.microsoft.com/office/powerpoint/2010/main" val="284865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9228E-AC8A-4BAA-98DB-3DA14D587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Scrum-agile Team – Product Owner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8DE349-1A3C-4518-AE4A-BFA64D318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5569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According to Cobb (2015):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One Product Owner per Scrum team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Similar to a traditional project manager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Bridge between development team and client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Product Owner Responsibilities: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Solely responsible for the Product Backlog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Determine priorities and direction for development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“The Product Owner represents the business sponsor . . .” (p. 35)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42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EEEA-6272-4AA6-A60F-71A50285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Scrum-agile Team – Scrum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D19E1-5825-4830-A847-C1A6CB125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According to Cobb (2015):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One Scrum Master per Scrum Team 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“. . . servant-leader for the scrum team” (p.36)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Expert on Scrum-agile principles and practices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Scrum Master responsibilities: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Coach development team, Product Owner, and stakeholders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Support development team’s success in several ways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Serve the Product Owner</a:t>
            </a:r>
          </a:p>
        </p:txBody>
      </p:sp>
    </p:spTree>
    <p:extLst>
      <p:ext uri="{BB962C8B-B14F-4D97-AF65-F5344CB8AC3E}">
        <p14:creationId xmlns:p14="http://schemas.microsoft.com/office/powerpoint/2010/main" val="95516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BF35-3570-4E71-A454-4260D529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Scrum-agile Team – Developer(s)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C1D77-02C2-4E76-B09F-31EBD13BC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According to Cobb (2015):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Cross-functional, self-organizing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No individual titles, no exceptions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Responsibilities: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Develop the project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Turn Product Backlog items into increments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Act as a single entity – no sub-teams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Manage their own work</a:t>
            </a:r>
          </a:p>
        </p:txBody>
      </p:sp>
    </p:spTree>
    <p:extLst>
      <p:ext uri="{BB962C8B-B14F-4D97-AF65-F5344CB8AC3E}">
        <p14:creationId xmlns:p14="http://schemas.microsoft.com/office/powerpoint/2010/main" val="361282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A183-37E9-466E-83B1-636EF38D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Scrum-agile Team – Tester(s)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164C-0782-4304-A8F8-4394ED808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Testers are still part of the development team (Cobb, 2015 p. 38)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According to </a:t>
            </a:r>
            <a:r>
              <a:rPr lang="en-US" sz="2600" dirty="0" err="1"/>
              <a:t>Ghahrai</a:t>
            </a:r>
            <a:r>
              <a:rPr lang="en-US" sz="2600" dirty="0"/>
              <a:t> (2017), responsibilities include: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Define acceptance criteria with Product Owners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“Ensuring proper use of testing tools”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“Understanding, implementing, and updating the Agile Test Strategy”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Coach and collaborate with team members and stakeholders</a:t>
            </a:r>
          </a:p>
          <a:p>
            <a:pPr lvl="1">
              <a:lnSpc>
                <a:spcPct val="100000"/>
              </a:lnSpc>
            </a:pPr>
            <a:endParaRPr lang="en-US" sz="2400" dirty="0"/>
          </a:p>
          <a:p>
            <a:pPr lvl="1">
              <a:lnSpc>
                <a:spcPct val="100000"/>
              </a:lnSpc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9011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A9D8-FF15-4301-BFBF-88BB43DD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Lifecycle (SDLC)</a:t>
            </a:r>
          </a:p>
        </p:txBody>
      </p:sp>
      <p:pic>
        <p:nvPicPr>
          <p:cNvPr id="10" name="Content Placeholder 9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B70A6A12-A102-4BE9-A2F1-F267F43EE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448" y="2336800"/>
            <a:ext cx="4319318" cy="3598863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C4BD44E-C480-4F3E-B48A-B95E51C23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5016390" cy="3599317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dirty="0"/>
              <a:t>Typical phases (not in order):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Analysis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Plan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Design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Develop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Test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Deploy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Maintenance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296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D2F1998-5DE3-437A-9E2C-01435D46D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812" t="3291" r="20281" b="2627"/>
          <a:stretch/>
        </p:blipFill>
        <p:spPr>
          <a:xfrm>
            <a:off x="130630" y="2136710"/>
            <a:ext cx="3810109" cy="4136075"/>
          </a:xfrm>
          <a:prstGeom prst="flowChartConnector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B53C6-A2F6-4B87-8A68-A1FE852BD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3692" y="2275079"/>
            <a:ext cx="6292180" cy="4317745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Plan/Analysis – Determine requirements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Design – Determine a framework for the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Develop – Create the product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Test – Ensure predetermined standards are met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Release – Deploy the product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Feedback – Gather input about the product release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Repeat 1-6 until as necessary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643527-112A-4BDF-B99C-275790FCD1C4}"/>
              </a:ext>
            </a:extLst>
          </p:cNvPr>
          <p:cNvSpPr txBox="1"/>
          <p:nvPr/>
        </p:nvSpPr>
        <p:spPr>
          <a:xfrm>
            <a:off x="255532" y="6272785"/>
            <a:ext cx="42426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press.rebus.community/media-innovation-and-entrepreneurship/chapter/product-management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/3.0/"/>
              </a:rPr>
              <a:t>CC BY</a:t>
            </a:r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F412B-BD4F-4FF4-8242-FA343B0A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Phases in Agile</a:t>
            </a: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73B0E406-FC09-4A15-A994-7F43C60367C4}"/>
              </a:ext>
            </a:extLst>
          </p:cNvPr>
          <p:cNvSpPr/>
          <p:nvPr/>
        </p:nvSpPr>
        <p:spPr>
          <a:xfrm>
            <a:off x="35772" y="2055907"/>
            <a:ext cx="4077920" cy="4216878"/>
          </a:xfrm>
          <a:prstGeom prst="donut">
            <a:avLst>
              <a:gd name="adj" fmla="val 480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90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4ADC24-36F4-4C94-B0B9-65235950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Phases in Waterfall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5484E6-8818-4DF6-AD36-5DF4566A4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606" t="11810" r="2" b="-1"/>
          <a:stretch/>
        </p:blipFill>
        <p:spPr>
          <a:xfrm>
            <a:off x="477122" y="3311555"/>
            <a:ext cx="11410078" cy="2250434"/>
          </a:xfrm>
          <a:prstGeom prst="roundRect">
            <a:avLst>
              <a:gd name="adj" fmla="val 13182"/>
            </a:avLst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9527A2-824F-4B97-B204-9218159B8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254" y="5155912"/>
            <a:ext cx="2050473" cy="1865744"/>
          </a:xfrm>
          <a:ln>
            <a:noFill/>
          </a:ln>
        </p:spPr>
        <p:txBody>
          <a:bodyPr lIns="0" rIns="0">
            <a:normAutofit/>
          </a:bodyPr>
          <a:lstStyle/>
          <a:p>
            <a:pPr algn="ctr"/>
            <a:r>
              <a:rPr lang="en-US" sz="2400" dirty="0"/>
              <a:t>Determine the project’s requirements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F34BB-606F-4998-82DA-BC7CB42C83C0}"/>
              </a:ext>
            </a:extLst>
          </p:cNvPr>
          <p:cNvSpPr txBox="1"/>
          <p:nvPr/>
        </p:nvSpPr>
        <p:spPr>
          <a:xfrm>
            <a:off x="15089" y="4785105"/>
            <a:ext cx="1052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2010.igem.org/Team:Newcastle/E-Science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/3.0/"/>
              </a:rPr>
              <a:t>CC BY</a:t>
            </a:r>
            <a:endParaRPr lang="en-US" sz="900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DB59D3F-EEA5-4BEC-A25B-0470EFDF58D3}"/>
              </a:ext>
            </a:extLst>
          </p:cNvPr>
          <p:cNvSpPr txBox="1">
            <a:spLocks/>
          </p:cNvSpPr>
          <p:nvPr/>
        </p:nvSpPr>
        <p:spPr>
          <a:xfrm>
            <a:off x="2997200" y="5171901"/>
            <a:ext cx="2050473" cy="1865744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Establish framework for the product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446251F9-418F-45BF-8D05-912B4D9450FC}"/>
              </a:ext>
            </a:extLst>
          </p:cNvPr>
          <p:cNvSpPr txBox="1">
            <a:spLocks/>
          </p:cNvSpPr>
          <p:nvPr/>
        </p:nvSpPr>
        <p:spPr>
          <a:xfrm>
            <a:off x="9301018" y="5155912"/>
            <a:ext cx="2050473" cy="1865744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Fix additional issues as discovered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3F14CCA4-CC18-41E2-A371-26C8404C4F8A}"/>
              </a:ext>
            </a:extLst>
          </p:cNvPr>
          <p:cNvSpPr txBox="1">
            <a:spLocks/>
          </p:cNvSpPr>
          <p:nvPr/>
        </p:nvSpPr>
        <p:spPr>
          <a:xfrm>
            <a:off x="4987636" y="5155912"/>
            <a:ext cx="2050473" cy="1865744"/>
          </a:xfrm>
          <a:prstGeom prst="rect">
            <a:avLst/>
          </a:prstGeom>
          <a:ln>
            <a:noFill/>
          </a:ln>
        </p:spPr>
        <p:txBody>
          <a:bodyPr vert="horz" lIns="9144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 Create the actual product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70216009-C926-4E62-BE2D-A34BEF031E0A}"/>
              </a:ext>
            </a:extLst>
          </p:cNvPr>
          <p:cNvSpPr txBox="1">
            <a:spLocks/>
          </p:cNvSpPr>
          <p:nvPr/>
        </p:nvSpPr>
        <p:spPr>
          <a:xfrm>
            <a:off x="7144327" y="5155912"/>
            <a:ext cx="2050473" cy="1865744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Ensure product meets requirements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C7A5C0-3484-4A1C-94E5-7A23F1A8C3F6}"/>
              </a:ext>
            </a:extLst>
          </p:cNvPr>
          <p:cNvSpPr txBox="1"/>
          <p:nvPr/>
        </p:nvSpPr>
        <p:spPr>
          <a:xfrm>
            <a:off x="286707" y="2295154"/>
            <a:ext cx="11139055" cy="830997"/>
          </a:xfrm>
          <a:prstGeom prst="rect">
            <a:avLst/>
          </a:prstGeom>
          <a:solidFill>
            <a:srgbClr val="262626">
              <a:alpha val="80000"/>
            </a:srgbClr>
          </a:solidFill>
          <a:ln w="25400" cmpd="sng">
            <a:solidFill>
              <a:srgbClr val="262626">
                <a:alpha val="90000"/>
              </a:srgb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 the waterfall approach, there is no feedback loop. The product is given to the client when it is done. </a:t>
            </a:r>
          </a:p>
        </p:txBody>
      </p:sp>
    </p:spTree>
    <p:extLst>
      <p:ext uri="{BB962C8B-B14F-4D97-AF65-F5344CB8AC3E}">
        <p14:creationId xmlns:p14="http://schemas.microsoft.com/office/powerpoint/2010/main" val="394643221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243</TotalTime>
  <Words>650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Doppio One</vt:lpstr>
      <vt:lpstr>Trebuchet MS</vt:lpstr>
      <vt:lpstr>Berlin</vt:lpstr>
      <vt:lpstr>Scrum-Agile Approach</vt:lpstr>
      <vt:lpstr>Scrum-agile Team</vt:lpstr>
      <vt:lpstr>Scrum-agile Team – Product Owner</vt:lpstr>
      <vt:lpstr>Scrum-agile Team – Scrum Master</vt:lpstr>
      <vt:lpstr>Scrum-agile Team – Developer(s)</vt:lpstr>
      <vt:lpstr>Scrum-agile Team – Tester(s)</vt:lpstr>
      <vt:lpstr>Software Development Lifecycle (SDLC)</vt:lpstr>
      <vt:lpstr>SDLC Phases in Agile</vt:lpstr>
      <vt:lpstr>SDLC Phases in Waterfall</vt:lpstr>
      <vt:lpstr>Project Execution: Agile vs. Waterfall</vt:lpstr>
      <vt:lpstr>Choosing Between Agile &amp; Waterfall</vt:lpstr>
      <vt:lpstr>Conclusion</vt:lpstr>
      <vt:lpstr>Works cited: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Scrum-Agile Approach</dc:title>
  <dc:creator>Austin Frey</dc:creator>
  <cp:lastModifiedBy>Austin Frey</cp:lastModifiedBy>
  <cp:revision>1</cp:revision>
  <dcterms:created xsi:type="dcterms:W3CDTF">2022-02-20T22:52:46Z</dcterms:created>
  <dcterms:modified xsi:type="dcterms:W3CDTF">2022-02-21T02:56:20Z</dcterms:modified>
</cp:coreProperties>
</file>