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 Light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Squada One"/>
      <p:regular r:id="rId21"/>
    </p:embeddedFont>
    <p:embeddedFont>
      <p:font typeface="Nunito Sans SemiBold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Nunito Sans ExtraBold"/>
      <p:bold r:id="rId30"/>
      <p:boldItalic r:id="rId31"/>
    </p:embeddedFont>
    <p:embeddedFont>
      <p:font typeface="Nuni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SansSemiBold-regular.fntdata"/><Relationship Id="rId21" Type="http://schemas.openxmlformats.org/officeDocument/2006/relationships/font" Target="fonts/SquadaOne-regular.fntdata"/><Relationship Id="rId24" Type="http://schemas.openxmlformats.org/officeDocument/2006/relationships/font" Target="fonts/NunitoSansSemiBold-italic.fntdata"/><Relationship Id="rId23" Type="http://schemas.openxmlformats.org/officeDocument/2006/relationships/font" Target="fonts/NunitoSa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regular.fntdata"/><Relationship Id="rId25" Type="http://schemas.openxmlformats.org/officeDocument/2006/relationships/font" Target="fonts/NunitoSansSemiBold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ExtraBold-boldItalic.fntdata"/><Relationship Id="rId30" Type="http://schemas.openxmlformats.org/officeDocument/2006/relationships/font" Target="fonts/NunitoSansExtraBold-bold.fntdata"/><Relationship Id="rId11" Type="http://schemas.openxmlformats.org/officeDocument/2006/relationships/slide" Target="slides/slide7.xml"/><Relationship Id="rId33" Type="http://schemas.openxmlformats.org/officeDocument/2006/relationships/font" Target="fonts/NunitoSans-bold.fntdata"/><Relationship Id="rId10" Type="http://schemas.openxmlformats.org/officeDocument/2006/relationships/slide" Target="slides/slide6.xml"/><Relationship Id="rId32" Type="http://schemas.openxmlformats.org/officeDocument/2006/relationships/font" Target="fonts/NunitoSans-regular.fntdata"/><Relationship Id="rId13" Type="http://schemas.openxmlformats.org/officeDocument/2006/relationships/slide" Target="slides/slide9.xml"/><Relationship Id="rId35" Type="http://schemas.openxmlformats.org/officeDocument/2006/relationships/font" Target="fonts/NunitoSans-boldItalic.fntdata"/><Relationship Id="rId12" Type="http://schemas.openxmlformats.org/officeDocument/2006/relationships/slide" Target="slides/slide8.xml"/><Relationship Id="rId34" Type="http://schemas.openxmlformats.org/officeDocument/2006/relationships/font" Target="fonts/NunitoSans-italic.fntdata"/><Relationship Id="rId15" Type="http://schemas.openxmlformats.org/officeDocument/2006/relationships/font" Target="fonts/RobotoSlabLight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Light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df666820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cdf666820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df66682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cdf66682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cdf66682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df666820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cdf6668203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df666820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cdf666820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cdf666820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df666820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cdf666820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cdf666820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df666820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df666820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cdf666820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df6668203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cdf6668203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2" type="ctrTitle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2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/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rect b="b" l="l" r="r" t="t"/>
            <a:pathLst>
              <a:path extrusionOk="0" h="7151" w="23488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rect b="b" l="l" r="r" t="t"/>
            <a:pathLst>
              <a:path extrusionOk="0" h="4069" w="10393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rect b="b" l="l" r="r" t="t"/>
            <a:pathLst>
              <a:path extrusionOk="0" h="7288" w="13235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rect b="b" l="l" r="r" t="t"/>
            <a:pathLst>
              <a:path extrusionOk="0" h="2707" w="5865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rect b="b" l="l" r="r" t="t"/>
            <a:pathLst>
              <a:path extrusionOk="0" h="3099" w="12209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rect b="b" l="l" r="r" t="t"/>
            <a:pathLst>
              <a:path extrusionOk="0" h="4796" w="11622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rect b="b" l="l" r="r" t="t"/>
            <a:pathLst>
              <a:path extrusionOk="0" h="5916" w="6816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2" type="subTitle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4" type="subTitle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4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idx="1" type="subTitle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2" type="subTitle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3" type="subTitle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4" type="subTitle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5" type="subTitle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b="1"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6" type="subTitle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3_Diapositiva de título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0" y="3475"/>
            <a:ext cx="9144000" cy="5136600"/>
          </a:xfrm>
          <a:prstGeom prst="rect">
            <a:avLst/>
          </a:prstGeom>
          <a:solidFill>
            <a:srgbClr val="FFFFFF">
              <a:alpha val="31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type="ctrTitle"/>
          </p:nvPr>
        </p:nvSpPr>
        <p:spPr>
          <a:xfrm>
            <a:off x="1079400" y="1222075"/>
            <a:ext cx="32871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0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800"/>
              <a:buNone/>
              <a:defRPr sz="4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4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 flipH="1">
            <a:off x="1028325" y="399713"/>
            <a:ext cx="7083900" cy="4344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1709636" y="1515646"/>
            <a:ext cx="5724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b="0" sz="5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3206903" y="3227865"/>
            <a:ext cx="2724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200" name="Google Shape;200;p18"/>
          <p:cNvCxnSpPr/>
          <p:nvPr/>
        </p:nvCxnSpPr>
        <p:spPr>
          <a:xfrm rot="10800000">
            <a:off x="2962931" y="2914144"/>
            <a:ext cx="3212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4863180" y="3041523"/>
            <a:ext cx="4277414" cy="2101968"/>
          </a:xfrm>
          <a:custGeom>
            <a:rect b="b" l="l" r="r" t="t"/>
            <a:pathLst>
              <a:path extrusionOk="0" h="8582" w="17464">
                <a:moveTo>
                  <a:pt x="16370" y="1"/>
                </a:moveTo>
                <a:cubicBezTo>
                  <a:pt x="15547" y="1"/>
                  <a:pt x="14791" y="341"/>
                  <a:pt x="14270" y="1361"/>
                </a:cubicBezTo>
                <a:cubicBezTo>
                  <a:pt x="13465" y="2920"/>
                  <a:pt x="12816" y="3336"/>
                  <a:pt x="12233" y="3336"/>
                </a:cubicBezTo>
                <a:cubicBezTo>
                  <a:pt x="11826" y="3336"/>
                  <a:pt x="11450" y="3132"/>
                  <a:pt x="11077" y="2974"/>
                </a:cubicBezTo>
                <a:cubicBezTo>
                  <a:pt x="10441" y="2702"/>
                  <a:pt x="8470" y="1319"/>
                  <a:pt x="6737" y="1319"/>
                </a:cubicBezTo>
                <a:cubicBezTo>
                  <a:pt x="6024" y="1319"/>
                  <a:pt x="5351" y="1553"/>
                  <a:pt x="4828" y="2194"/>
                </a:cubicBezTo>
                <a:cubicBezTo>
                  <a:pt x="3349" y="4029"/>
                  <a:pt x="3405" y="4562"/>
                  <a:pt x="3059" y="4562"/>
                </a:cubicBezTo>
                <a:cubicBezTo>
                  <a:pt x="2988" y="4562"/>
                  <a:pt x="2899" y="4539"/>
                  <a:pt x="2777" y="4501"/>
                </a:cubicBezTo>
                <a:cubicBezTo>
                  <a:pt x="2423" y="4385"/>
                  <a:pt x="1922" y="4163"/>
                  <a:pt x="1460" y="4163"/>
                </a:cubicBezTo>
                <a:cubicBezTo>
                  <a:pt x="991" y="4163"/>
                  <a:pt x="563" y="4393"/>
                  <a:pt x="375" y="5196"/>
                </a:cubicBezTo>
                <a:cubicBezTo>
                  <a:pt x="0" y="6787"/>
                  <a:pt x="1870" y="7257"/>
                  <a:pt x="1870" y="7257"/>
                </a:cubicBezTo>
                <a:lnTo>
                  <a:pt x="5822" y="7919"/>
                </a:lnTo>
                <a:lnTo>
                  <a:pt x="10094" y="7257"/>
                </a:lnTo>
                <a:lnTo>
                  <a:pt x="11376" y="8581"/>
                </a:lnTo>
                <a:lnTo>
                  <a:pt x="17464" y="8581"/>
                </a:lnTo>
                <a:lnTo>
                  <a:pt x="17464" y="165"/>
                </a:lnTo>
                <a:cubicBezTo>
                  <a:pt x="17096" y="65"/>
                  <a:pt x="16726" y="1"/>
                  <a:pt x="163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834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5004272" y="0"/>
            <a:ext cx="2307201" cy="716694"/>
          </a:xfrm>
          <a:custGeom>
            <a:rect b="b" l="l" r="r" t="t"/>
            <a:pathLst>
              <a:path extrusionOk="0" h="1072" w="3451">
                <a:moveTo>
                  <a:pt x="128" y="1"/>
                </a:moveTo>
                <a:cubicBezTo>
                  <a:pt x="0" y="300"/>
                  <a:pt x="21" y="599"/>
                  <a:pt x="278" y="877"/>
                </a:cubicBezTo>
                <a:cubicBezTo>
                  <a:pt x="404" y="1013"/>
                  <a:pt x="581" y="1072"/>
                  <a:pt x="797" y="1072"/>
                </a:cubicBezTo>
                <a:cubicBezTo>
                  <a:pt x="1455" y="1072"/>
                  <a:pt x="2468" y="524"/>
                  <a:pt x="3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27484" y="0"/>
            <a:ext cx="1613116" cy="3240912"/>
          </a:xfrm>
          <a:custGeom>
            <a:rect b="b" l="l" r="r" t="t"/>
            <a:pathLst>
              <a:path extrusionOk="0" h="9272" w="4615">
                <a:moveTo>
                  <a:pt x="2372" y="1"/>
                </a:moveTo>
                <a:cubicBezTo>
                  <a:pt x="2105" y="1090"/>
                  <a:pt x="1" y="1902"/>
                  <a:pt x="374" y="3280"/>
                </a:cubicBezTo>
                <a:cubicBezTo>
                  <a:pt x="759" y="4690"/>
                  <a:pt x="2062" y="4209"/>
                  <a:pt x="2916" y="5609"/>
                </a:cubicBezTo>
                <a:cubicBezTo>
                  <a:pt x="3632" y="6794"/>
                  <a:pt x="3248" y="8225"/>
                  <a:pt x="4615" y="9272"/>
                </a:cubicBezTo>
                <a:lnTo>
                  <a:pt x="46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60333" y="4515993"/>
            <a:ext cx="1365716" cy="627504"/>
          </a:xfrm>
          <a:custGeom>
            <a:rect b="b" l="l" r="r" t="t"/>
            <a:pathLst>
              <a:path extrusionOk="0" h="2562" w="5576">
                <a:moveTo>
                  <a:pt x="3087" y="0"/>
                </a:moveTo>
                <a:cubicBezTo>
                  <a:pt x="2895" y="0"/>
                  <a:pt x="2689" y="46"/>
                  <a:pt x="2467" y="147"/>
                </a:cubicBezTo>
                <a:cubicBezTo>
                  <a:pt x="1399" y="628"/>
                  <a:pt x="791" y="1782"/>
                  <a:pt x="1" y="2561"/>
                </a:cubicBezTo>
                <a:lnTo>
                  <a:pt x="5576" y="2561"/>
                </a:lnTo>
                <a:lnTo>
                  <a:pt x="5565" y="2551"/>
                </a:lnTo>
                <a:cubicBezTo>
                  <a:pt x="4932" y="1706"/>
                  <a:pt x="4266" y="0"/>
                  <a:pt x="308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1788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11145" y="4049649"/>
            <a:ext cx="703922" cy="1093846"/>
          </a:xfrm>
          <a:custGeom>
            <a:rect b="b" l="l" r="r" t="t"/>
            <a:pathLst>
              <a:path extrusionOk="0" h="4466" w="2874">
                <a:moveTo>
                  <a:pt x="0" y="1"/>
                </a:moveTo>
                <a:lnTo>
                  <a:pt x="0" y="4465"/>
                </a:lnTo>
                <a:lnTo>
                  <a:pt x="2874" y="4465"/>
                </a:lnTo>
                <a:cubicBezTo>
                  <a:pt x="2297" y="3152"/>
                  <a:pt x="1977" y="556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4083572" y="4223548"/>
            <a:ext cx="4136336" cy="919948"/>
          </a:xfrm>
          <a:custGeom>
            <a:rect b="b" l="l" r="r" t="t"/>
            <a:pathLst>
              <a:path extrusionOk="0" h="3756" w="16888">
                <a:moveTo>
                  <a:pt x="7399" y="1"/>
                </a:moveTo>
                <a:cubicBezTo>
                  <a:pt x="5849" y="1"/>
                  <a:pt x="4332" y="422"/>
                  <a:pt x="3013" y="1523"/>
                </a:cubicBezTo>
                <a:cubicBezTo>
                  <a:pt x="1731" y="2591"/>
                  <a:pt x="759" y="3339"/>
                  <a:pt x="1" y="3755"/>
                </a:cubicBezTo>
                <a:lnTo>
                  <a:pt x="16887" y="3755"/>
                </a:lnTo>
                <a:cubicBezTo>
                  <a:pt x="15103" y="2478"/>
                  <a:pt x="11156" y="1"/>
                  <a:pt x="739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85738" rotWithShape="0" algn="bl" dir="1746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-11145" y="1446793"/>
            <a:ext cx="902803" cy="2503649"/>
          </a:xfrm>
          <a:custGeom>
            <a:rect b="b" l="l" r="r" t="t"/>
            <a:pathLst>
              <a:path extrusionOk="0" h="10222" w="3686">
                <a:moveTo>
                  <a:pt x="0" y="1"/>
                </a:moveTo>
                <a:lnTo>
                  <a:pt x="0" y="10222"/>
                </a:lnTo>
                <a:cubicBezTo>
                  <a:pt x="1251" y="9421"/>
                  <a:pt x="3012" y="9955"/>
                  <a:pt x="3237" y="9101"/>
                </a:cubicBezTo>
                <a:cubicBezTo>
                  <a:pt x="3515" y="8086"/>
                  <a:pt x="781" y="7765"/>
                  <a:pt x="674" y="6676"/>
                </a:cubicBezTo>
                <a:cubicBezTo>
                  <a:pt x="534" y="5244"/>
                  <a:pt x="3686" y="5309"/>
                  <a:pt x="3344" y="2628"/>
                </a:cubicBezTo>
                <a:cubicBezTo>
                  <a:pt x="3119" y="844"/>
                  <a:pt x="1229" y="225"/>
                  <a:pt x="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-123558" y="0"/>
            <a:ext cx="3404969" cy="2815414"/>
          </a:xfrm>
          <a:custGeom>
            <a:rect b="b" l="l" r="r" t="t"/>
            <a:pathLst>
              <a:path extrusionOk="0" h="9742" w="11782">
                <a:moveTo>
                  <a:pt x="459" y="1"/>
                </a:moveTo>
                <a:lnTo>
                  <a:pt x="459" y="9742"/>
                </a:lnTo>
                <a:cubicBezTo>
                  <a:pt x="823" y="9699"/>
                  <a:pt x="1100" y="9603"/>
                  <a:pt x="1271" y="9454"/>
                </a:cubicBezTo>
                <a:cubicBezTo>
                  <a:pt x="2425" y="8439"/>
                  <a:pt x="1" y="5886"/>
                  <a:pt x="1133" y="5555"/>
                </a:cubicBezTo>
                <a:cubicBezTo>
                  <a:pt x="1262" y="5518"/>
                  <a:pt x="1409" y="5502"/>
                  <a:pt x="1569" y="5502"/>
                </a:cubicBezTo>
                <a:cubicBezTo>
                  <a:pt x="2574" y="5502"/>
                  <a:pt x="4088" y="6129"/>
                  <a:pt x="4990" y="6129"/>
                </a:cubicBezTo>
                <a:cubicBezTo>
                  <a:pt x="5197" y="6129"/>
                  <a:pt x="5372" y="6096"/>
                  <a:pt x="5501" y="6014"/>
                </a:cubicBezTo>
                <a:cubicBezTo>
                  <a:pt x="6782" y="5192"/>
                  <a:pt x="4764" y="3120"/>
                  <a:pt x="5159" y="2426"/>
                </a:cubicBezTo>
                <a:cubicBezTo>
                  <a:pt x="6078" y="812"/>
                  <a:pt x="10041" y="2180"/>
                  <a:pt x="1178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71450" rotWithShape="0" algn="bl" dir="81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19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subTitle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2" type="subTitle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rect b="b" l="l" r="r" t="t"/>
            <a:pathLst>
              <a:path extrusionOk="0" h="57273" w="51204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rect b="b" l="l" r="r" t="t"/>
            <a:pathLst>
              <a:path extrusionOk="0" h="57613" w="57997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rect b="b" l="l" r="r" t="t"/>
            <a:pathLst>
              <a:path extrusionOk="0" h="52784" w="21587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rect b="b" l="l" r="r" t="t"/>
            <a:pathLst>
              <a:path extrusionOk="0" h="88833" w="51066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rect b="b" l="l" r="r" t="t"/>
            <a:pathLst>
              <a:path extrusionOk="0" h="60134" w="36102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9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10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5" type="subTitle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7" type="subTitle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8" type="subTitle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9" type="subTitle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3" type="subTitle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4" type="subTitle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5" type="subTitle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942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idx="1" type="subTitle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2" type="subTitle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3" type="subTitle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4" type="subTitle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5" type="subTitle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6" type="subTitle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1">
  <p:cSld name="1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/>
          <p:nvPr/>
        </p:nvSpPr>
        <p:spPr>
          <a:xfrm>
            <a:off x="607254" y="-74450"/>
            <a:ext cx="2347500" cy="531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 flipH="1">
            <a:off x="799804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99804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25"/>
          <p:cNvSpPr/>
          <p:nvPr/>
        </p:nvSpPr>
        <p:spPr>
          <a:xfrm>
            <a:off x="4125313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438617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978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63950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386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6969648" y="0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4920000" dist="1047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5824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80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2">
  <p:cSld name="1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>
            <a:off x="6033625" y="-46375"/>
            <a:ext cx="2347500" cy="52854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98" name="Google Shape;298;p26"/>
          <p:cNvSpPr txBox="1"/>
          <p:nvPr>
            <p:ph type="ctrTitle"/>
          </p:nvPr>
        </p:nvSpPr>
        <p:spPr>
          <a:xfrm flipH="1">
            <a:off x="5881688" y="656515"/>
            <a:ext cx="23085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26"/>
          <p:cNvSpPr txBox="1"/>
          <p:nvPr>
            <p:ph idx="1" type="subTitle"/>
          </p:nvPr>
        </p:nvSpPr>
        <p:spPr>
          <a:xfrm>
            <a:off x="6357113" y="3330788"/>
            <a:ext cx="18330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26"/>
          <p:cNvSpPr/>
          <p:nvPr/>
        </p:nvSpPr>
        <p:spPr>
          <a:xfrm flipH="1">
            <a:off x="3289156" y="4481509"/>
            <a:ext cx="1729539" cy="652520"/>
          </a:xfrm>
          <a:custGeom>
            <a:rect b="b" l="l" r="r" t="t"/>
            <a:pathLst>
              <a:path extrusionOk="0" h="2664" w="7061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>
            <a:off x="0" y="3283797"/>
            <a:ext cx="2705390" cy="1857870"/>
          </a:xfrm>
          <a:custGeom>
            <a:rect b="b" l="l" r="r" t="t"/>
            <a:pathLst>
              <a:path extrusionOk="0" h="7585" w="11045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2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flipH="1">
            <a:off x="6" y="3961791"/>
            <a:ext cx="2080052" cy="1179876"/>
          </a:xfrm>
          <a:custGeom>
            <a:rect b="b" l="l" r="r" t="t"/>
            <a:pathLst>
              <a:path extrusionOk="0" h="4817" w="8492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032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flipH="1">
            <a:off x="5" y="-1825"/>
            <a:ext cx="2174355" cy="1494134"/>
          </a:xfrm>
          <a:custGeom>
            <a:rect b="b" l="l" r="r" t="t"/>
            <a:pathLst>
              <a:path extrusionOk="0" h="6100" w="8877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 flipH="1">
            <a:off x="10" y="1272352"/>
            <a:ext cx="1585758" cy="3124945"/>
          </a:xfrm>
          <a:custGeom>
            <a:rect b="b" l="l" r="r" t="t"/>
            <a:pathLst>
              <a:path extrusionOk="0" h="12758" w="6474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12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4"/>
          <p:cNvSpPr txBox="1"/>
          <p:nvPr>
            <p:ph idx="1" type="subTitle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subTitle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6" type="subTitle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7" type="title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hasCustomPrompt="1" idx="8" type="title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/>
          <p:nvPr>
            <p:ph hasCustomPrompt="1" idx="9" type="title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/>
          <p:nvPr>
            <p:ph idx="13" type="subTitle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quada One"/>
              <a:buNone/>
              <a:defRPr sz="1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subTitle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hasCustomPrompt="1" idx="15" type="title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rect b="b" l="l" r="r" t="t"/>
            <a:pathLst>
              <a:path extrusionOk="0" h="5931" w="19023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rect b="b" l="l" r="r" t="t"/>
            <a:pathLst>
              <a:path extrusionOk="0" h="5661" w="14932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rect b="b" l="l" r="r" t="t"/>
            <a:pathLst>
              <a:path extrusionOk="0" h="6458" w="25443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rect b="b" l="l" r="r" t="t"/>
            <a:pathLst>
              <a:path extrusionOk="0" h="4005" w="10233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rect b="b" l="l" r="r" t="t"/>
            <a:pathLst>
              <a:path extrusionOk="0" h="10371" w="20743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7560000" dist="47625">
              <a:srgbClr val="000000">
                <a:alpha val="5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" type="subTitle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 + TEXT 1">
  <p:cSld name="1_Título y objetos_3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 flipH="1">
            <a:off x="4842306" y="1547550"/>
            <a:ext cx="4365300" cy="204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2225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12227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>
            <a:off x="518344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>
            <a:off x="5191300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5811811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 txBox="1"/>
          <p:nvPr>
            <p:ph type="ctrTitle"/>
          </p:nvPr>
        </p:nvSpPr>
        <p:spPr>
          <a:xfrm>
            <a:off x="506096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 flipH="1">
            <a:off x="946950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+ SUBTITLE">
  <p:cSld name="1_Título y objetos_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2266913" y="876994"/>
            <a:ext cx="4606800" cy="4323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84" name="Google Shape;84;p8"/>
          <p:cNvSpPr txBox="1"/>
          <p:nvPr>
            <p:ph hasCustomPrompt="1" type="title"/>
          </p:nvPr>
        </p:nvSpPr>
        <p:spPr>
          <a:xfrm>
            <a:off x="1375175" y="2420792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Nunito Sans"/>
              <a:buNone/>
              <a:defRPr b="1" sz="39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2895188" y="3034744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5059867" y="0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 rot="10800000">
            <a:off x="6" y="3324574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 rot="10800000">
            <a:off x="7359611" y="0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10800000">
            <a:off x="-132275" y="1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-3926" y="3937414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62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SUBTITLES">
  <p:cSld name="1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flipH="1">
            <a:off x="2266913" y="-50625"/>
            <a:ext cx="4606800" cy="4344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 txBox="1"/>
          <p:nvPr>
            <p:ph hasCustomPrompt="1" type="title"/>
          </p:nvPr>
        </p:nvSpPr>
        <p:spPr>
          <a:xfrm>
            <a:off x="1376775" y="10930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9"/>
          <p:cNvSpPr txBox="1"/>
          <p:nvPr>
            <p:ph hasCustomPrompt="1" idx="2" type="title"/>
          </p:nvPr>
        </p:nvSpPr>
        <p:spPr>
          <a:xfrm>
            <a:off x="1376775" y="1953679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9"/>
          <p:cNvSpPr txBox="1"/>
          <p:nvPr>
            <p:ph hasCustomPrompt="1" idx="3" type="title"/>
          </p:nvPr>
        </p:nvSpPr>
        <p:spPr>
          <a:xfrm>
            <a:off x="1376775" y="2842917"/>
            <a:ext cx="6390300" cy="72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None/>
              <a:defRPr b="0" sz="39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895188" y="1662988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4" type="subTitle"/>
          </p:nvPr>
        </p:nvSpPr>
        <p:spPr>
          <a:xfrm>
            <a:off x="2895188" y="2543319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5" type="subTitle"/>
          </p:nvPr>
        </p:nvSpPr>
        <p:spPr>
          <a:xfrm>
            <a:off x="2895188" y="3423650"/>
            <a:ext cx="3353700" cy="2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"/>
              <a:buNone/>
              <a:def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5059867" y="3391687"/>
            <a:ext cx="4037101" cy="1751811"/>
          </a:xfrm>
          <a:custGeom>
            <a:rect b="b" l="l" r="r" t="t"/>
            <a:pathLst>
              <a:path extrusionOk="0" h="7152" w="16482">
                <a:moveTo>
                  <a:pt x="12713" y="1"/>
                </a:moveTo>
                <a:cubicBezTo>
                  <a:pt x="12371" y="1"/>
                  <a:pt x="12082" y="52"/>
                  <a:pt x="11867" y="166"/>
                </a:cubicBezTo>
                <a:cubicBezTo>
                  <a:pt x="9966" y="1202"/>
                  <a:pt x="12508" y="5496"/>
                  <a:pt x="10842" y="5581"/>
                </a:cubicBezTo>
                <a:cubicBezTo>
                  <a:pt x="10817" y="5582"/>
                  <a:pt x="10791" y="5583"/>
                  <a:pt x="10766" y="5583"/>
                </a:cubicBezTo>
                <a:cubicBezTo>
                  <a:pt x="9256" y="5583"/>
                  <a:pt x="8019" y="3281"/>
                  <a:pt x="6884" y="3281"/>
                </a:cubicBezTo>
                <a:cubicBezTo>
                  <a:pt x="6793" y="3281"/>
                  <a:pt x="6702" y="3296"/>
                  <a:pt x="6612" y="3328"/>
                </a:cubicBezTo>
                <a:cubicBezTo>
                  <a:pt x="5384" y="3765"/>
                  <a:pt x="6836" y="6692"/>
                  <a:pt x="5715" y="6905"/>
                </a:cubicBezTo>
                <a:cubicBezTo>
                  <a:pt x="5677" y="6913"/>
                  <a:pt x="5638" y="6916"/>
                  <a:pt x="5597" y="6916"/>
                </a:cubicBezTo>
                <a:cubicBezTo>
                  <a:pt x="4898" y="6916"/>
                  <a:pt x="3858" y="5884"/>
                  <a:pt x="2503" y="5884"/>
                </a:cubicBezTo>
                <a:cubicBezTo>
                  <a:pt x="1761" y="5884"/>
                  <a:pt x="926" y="6193"/>
                  <a:pt x="0" y="7152"/>
                </a:cubicBezTo>
                <a:lnTo>
                  <a:pt x="16481" y="7152"/>
                </a:lnTo>
                <a:lnTo>
                  <a:pt x="16481" y="935"/>
                </a:lnTo>
                <a:cubicBezTo>
                  <a:pt x="15078" y="407"/>
                  <a:pt x="13680" y="1"/>
                  <a:pt x="1271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" y="0"/>
            <a:ext cx="4319762" cy="1818924"/>
          </a:xfrm>
          <a:custGeom>
            <a:rect b="b" l="l" r="r" t="t"/>
            <a:pathLst>
              <a:path extrusionOk="0" h="7426" w="17636">
                <a:moveTo>
                  <a:pt x="1" y="0"/>
                </a:moveTo>
                <a:lnTo>
                  <a:pt x="1" y="7337"/>
                </a:lnTo>
                <a:cubicBezTo>
                  <a:pt x="269" y="7393"/>
                  <a:pt x="537" y="7425"/>
                  <a:pt x="798" y="7425"/>
                </a:cubicBezTo>
                <a:cubicBezTo>
                  <a:pt x="1649" y="7425"/>
                  <a:pt x="2433" y="7078"/>
                  <a:pt x="2981" y="6024"/>
                </a:cubicBezTo>
                <a:cubicBezTo>
                  <a:pt x="3804" y="4415"/>
                  <a:pt x="4473" y="3985"/>
                  <a:pt x="5073" y="3985"/>
                </a:cubicBezTo>
                <a:cubicBezTo>
                  <a:pt x="5492" y="3985"/>
                  <a:pt x="5878" y="4195"/>
                  <a:pt x="6260" y="4358"/>
                </a:cubicBezTo>
                <a:cubicBezTo>
                  <a:pt x="6925" y="4645"/>
                  <a:pt x="8958" y="6071"/>
                  <a:pt x="10742" y="6071"/>
                </a:cubicBezTo>
                <a:cubicBezTo>
                  <a:pt x="11479" y="6071"/>
                  <a:pt x="12174" y="5827"/>
                  <a:pt x="12711" y="5158"/>
                </a:cubicBezTo>
                <a:cubicBezTo>
                  <a:pt x="14242" y="3274"/>
                  <a:pt x="14182" y="2723"/>
                  <a:pt x="14535" y="2723"/>
                </a:cubicBezTo>
                <a:cubicBezTo>
                  <a:pt x="14608" y="2723"/>
                  <a:pt x="14699" y="2747"/>
                  <a:pt x="14826" y="2787"/>
                </a:cubicBezTo>
                <a:cubicBezTo>
                  <a:pt x="15192" y="2904"/>
                  <a:pt x="15715" y="3135"/>
                  <a:pt x="16195" y="3135"/>
                </a:cubicBezTo>
                <a:cubicBezTo>
                  <a:pt x="16680" y="3135"/>
                  <a:pt x="17121" y="2899"/>
                  <a:pt x="17315" y="2072"/>
                </a:cubicBezTo>
                <a:cubicBezTo>
                  <a:pt x="17635" y="726"/>
                  <a:pt x="16396" y="160"/>
                  <a:pt x="159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7359611" y="3314041"/>
            <a:ext cx="1784388" cy="1829457"/>
          </a:xfrm>
          <a:custGeom>
            <a:rect b="b" l="l" r="r" t="t"/>
            <a:pathLst>
              <a:path extrusionOk="0" h="7469" w="7285">
                <a:moveTo>
                  <a:pt x="6450" y="1"/>
                </a:moveTo>
                <a:cubicBezTo>
                  <a:pt x="6380" y="1"/>
                  <a:pt x="6309" y="15"/>
                  <a:pt x="6238" y="45"/>
                </a:cubicBezTo>
                <a:cubicBezTo>
                  <a:pt x="5265" y="441"/>
                  <a:pt x="6675" y="2801"/>
                  <a:pt x="5875" y="3548"/>
                </a:cubicBezTo>
                <a:cubicBezTo>
                  <a:pt x="5691" y="3722"/>
                  <a:pt x="5482" y="3788"/>
                  <a:pt x="5252" y="3788"/>
                </a:cubicBezTo>
                <a:cubicBezTo>
                  <a:pt x="4549" y="3788"/>
                  <a:pt x="3649" y="3177"/>
                  <a:pt x="2672" y="3177"/>
                </a:cubicBezTo>
                <a:cubicBezTo>
                  <a:pt x="2143" y="3177"/>
                  <a:pt x="1591" y="3357"/>
                  <a:pt x="1036" y="3911"/>
                </a:cubicBezTo>
                <a:cubicBezTo>
                  <a:pt x="0" y="4948"/>
                  <a:pt x="235" y="6368"/>
                  <a:pt x="673" y="7469"/>
                </a:cubicBezTo>
                <a:lnTo>
                  <a:pt x="7285" y="7469"/>
                </a:lnTo>
                <a:lnTo>
                  <a:pt x="7285" y="515"/>
                </a:lnTo>
                <a:cubicBezTo>
                  <a:pt x="6995" y="217"/>
                  <a:pt x="6726" y="1"/>
                  <a:pt x="6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1014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132275" y="2307337"/>
            <a:ext cx="2896416" cy="2836160"/>
          </a:xfrm>
          <a:custGeom>
            <a:rect b="b" l="l" r="r" t="t"/>
            <a:pathLst>
              <a:path extrusionOk="0" h="11579" w="11825">
                <a:moveTo>
                  <a:pt x="524" y="1"/>
                </a:moveTo>
                <a:lnTo>
                  <a:pt x="524" y="11579"/>
                </a:lnTo>
                <a:lnTo>
                  <a:pt x="9453" y="11579"/>
                </a:lnTo>
                <a:cubicBezTo>
                  <a:pt x="9368" y="11408"/>
                  <a:pt x="9304" y="11226"/>
                  <a:pt x="9271" y="11002"/>
                </a:cubicBezTo>
                <a:cubicBezTo>
                  <a:pt x="8994" y="8876"/>
                  <a:pt x="11824" y="6195"/>
                  <a:pt x="10158" y="5405"/>
                </a:cubicBezTo>
                <a:cubicBezTo>
                  <a:pt x="10071" y="5363"/>
                  <a:pt x="9979" y="5343"/>
                  <a:pt x="9883" y="5343"/>
                </a:cubicBezTo>
                <a:cubicBezTo>
                  <a:pt x="8906" y="5343"/>
                  <a:pt x="7498" y="7379"/>
                  <a:pt x="6302" y="8662"/>
                </a:cubicBezTo>
                <a:cubicBezTo>
                  <a:pt x="5772" y="9229"/>
                  <a:pt x="5197" y="9556"/>
                  <a:pt x="4762" y="9556"/>
                </a:cubicBezTo>
                <a:cubicBezTo>
                  <a:pt x="4433" y="9556"/>
                  <a:pt x="4183" y="9370"/>
                  <a:pt x="4092" y="8961"/>
                </a:cubicBezTo>
                <a:cubicBezTo>
                  <a:pt x="3803" y="7701"/>
                  <a:pt x="5800" y="5928"/>
                  <a:pt x="4818" y="4604"/>
                </a:cubicBezTo>
                <a:cubicBezTo>
                  <a:pt x="3824" y="3279"/>
                  <a:pt x="2660" y="4326"/>
                  <a:pt x="1197" y="3215"/>
                </a:cubicBezTo>
                <a:cubicBezTo>
                  <a:pt x="0" y="2308"/>
                  <a:pt x="1496" y="908"/>
                  <a:pt x="5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-3926" y="0"/>
            <a:ext cx="6252828" cy="1206085"/>
          </a:xfrm>
          <a:custGeom>
            <a:rect b="b" l="l" r="r" t="t"/>
            <a:pathLst>
              <a:path extrusionOk="0" h="4924" w="25528">
                <a:moveTo>
                  <a:pt x="0" y="0"/>
                </a:moveTo>
                <a:lnTo>
                  <a:pt x="0" y="4923"/>
                </a:lnTo>
                <a:cubicBezTo>
                  <a:pt x="1550" y="3518"/>
                  <a:pt x="1590" y="405"/>
                  <a:pt x="2664" y="405"/>
                </a:cubicBezTo>
                <a:cubicBezTo>
                  <a:pt x="2701" y="405"/>
                  <a:pt x="2738" y="409"/>
                  <a:pt x="2777" y="416"/>
                </a:cubicBezTo>
                <a:cubicBezTo>
                  <a:pt x="4454" y="715"/>
                  <a:pt x="4956" y="2915"/>
                  <a:pt x="6515" y="3684"/>
                </a:cubicBezTo>
                <a:cubicBezTo>
                  <a:pt x="6748" y="3801"/>
                  <a:pt x="6966" y="3853"/>
                  <a:pt x="7169" y="3853"/>
                </a:cubicBezTo>
                <a:cubicBezTo>
                  <a:pt x="8328" y="3853"/>
                  <a:pt x="9043" y="2186"/>
                  <a:pt x="9687" y="1377"/>
                </a:cubicBezTo>
                <a:cubicBezTo>
                  <a:pt x="9901" y="1110"/>
                  <a:pt x="10157" y="974"/>
                  <a:pt x="10478" y="974"/>
                </a:cubicBezTo>
                <a:cubicBezTo>
                  <a:pt x="11308" y="974"/>
                  <a:pt x="12574" y="1881"/>
                  <a:pt x="14686" y="3738"/>
                </a:cubicBezTo>
                <a:cubicBezTo>
                  <a:pt x="15116" y="4116"/>
                  <a:pt x="15689" y="4278"/>
                  <a:pt x="16352" y="4278"/>
                </a:cubicBezTo>
                <a:cubicBezTo>
                  <a:pt x="19060" y="4278"/>
                  <a:pt x="23279" y="1587"/>
                  <a:pt x="255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rect b="b" l="l" r="r" t="t"/>
            <a:pathLst>
              <a:path extrusionOk="0" h="10821" w="799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rect b="b" l="l" r="r" t="t"/>
            <a:pathLst>
              <a:path extrusionOk="0" h="20647" w="21053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rect b="b" l="l" r="r" t="t"/>
            <a:pathLst>
              <a:path extrusionOk="0" h="9795" w="8973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rect b="b" l="l" r="r" t="t"/>
            <a:pathLst>
              <a:path extrusionOk="0" h="9407" w="10116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rect b="b" l="l" r="r" t="t"/>
            <a:pathLst>
              <a:path extrusionOk="0" h="14003" w="12327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3300"/>
              <a:buFont typeface="Squada One"/>
              <a:buNone/>
              <a:defRPr b="1" i="0" sz="3300" u="none" cap="none" strike="noStrike">
                <a:solidFill>
                  <a:srgbClr val="071B5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71B55"/>
              </a:buClr>
              <a:buSzPts val="1100"/>
              <a:buNone/>
              <a:defRPr sz="1400">
                <a:solidFill>
                  <a:srgbClr val="071B55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2857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2857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2857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2857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71B55"/>
              </a:buClr>
              <a:buSzPts val="900"/>
              <a:buFont typeface="Roboto Slab Light"/>
              <a:buChar char="•"/>
              <a:defRPr i="0" sz="900" u="none" cap="none" strike="noStrike">
                <a:solidFill>
                  <a:srgbClr val="071B5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2750250" y="2912500"/>
            <a:ext cx="3643500" cy="38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OA Internship .NET Project</a:t>
            </a:r>
            <a:endParaRPr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000"/>
              <a:t>Austin Li</a:t>
            </a:r>
            <a:endParaRPr sz="2000"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127525"/>
            <a:ext cx="7770274" cy="15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THANKS FOR LISTENING!</a:t>
            </a:r>
            <a:endParaRPr b="0"/>
          </a:p>
        </p:txBody>
      </p:sp>
      <p:sp>
        <p:nvSpPr>
          <p:cNvPr id="380" name="Google Shape;380;p37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</a:t>
            </a:r>
            <a:r>
              <a:rPr lang="es-ES"/>
              <a:t>4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What I created</a:t>
            </a:r>
            <a:endParaRPr b="0"/>
          </a:p>
        </p:txBody>
      </p:sp>
      <p:sp>
        <p:nvSpPr>
          <p:cNvPr id="317" name="Google Shape;317;p29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01</a:t>
            </a:r>
            <a:endParaRPr b="0"/>
          </a:p>
        </p:txBody>
      </p:sp>
      <p:pic>
        <p:nvPicPr>
          <p:cNvPr id="318" name="Google Shape;3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088"/>
            <a:ext cx="2513179" cy="2513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800" y="1422163"/>
            <a:ext cx="2418201" cy="25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 txBox="1"/>
          <p:nvPr>
            <p:ph idx="1" type="subTitle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 txBox="1"/>
          <p:nvPr>
            <p:ph idx="2" type="ctrTitle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" y="42425"/>
            <a:ext cx="8991625" cy="417669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0"/>
          <p:cNvSpPr txBox="1"/>
          <p:nvPr/>
        </p:nvSpPr>
        <p:spPr>
          <a:xfrm>
            <a:off x="193000" y="4447800"/>
            <a:ext cx="6702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Medical </a:t>
            </a: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Transactions</a:t>
            </a:r>
            <a:r>
              <a:rPr lang="es-ES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 table of my website</a:t>
            </a:r>
            <a:endParaRPr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/>
        </p:nvSpPr>
        <p:spPr>
          <a:xfrm>
            <a:off x="4721425" y="523900"/>
            <a:ext cx="40725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Database with backend and frontend integration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Cross table referencing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Filtering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Paging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Editing </a:t>
            </a: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functionality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Char char="●"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Adding functionality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1539875" y="1382900"/>
            <a:ext cx="23118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What I Incorporated:</a:t>
            </a:r>
            <a:endParaRPr sz="2000">
              <a:solidFill>
                <a:schemeClr val="lt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75" y="2518625"/>
            <a:ext cx="2553600" cy="25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What I Learned</a:t>
            </a:r>
            <a:endParaRPr b="0"/>
          </a:p>
        </p:txBody>
      </p:sp>
      <p:sp>
        <p:nvSpPr>
          <p:cNvPr id="342" name="Google Shape;342;p32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</a:t>
            </a:r>
            <a:r>
              <a:rPr lang="es-ES"/>
              <a:t>2</a:t>
            </a:r>
            <a:endParaRPr b="0"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1886" r="1886" t="0"/>
          <a:stretch/>
        </p:blipFill>
        <p:spPr>
          <a:xfrm>
            <a:off x="6725800" y="1422163"/>
            <a:ext cx="2418202" cy="2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49" y="1568950"/>
            <a:ext cx="2287400" cy="22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ctrTitle"/>
          </p:nvPr>
        </p:nvSpPr>
        <p:spPr>
          <a:xfrm flipH="1">
            <a:off x="1215525" y="2084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Technologies I Learned</a:t>
            </a:r>
            <a:endParaRPr/>
          </a:p>
        </p:txBody>
      </p:sp>
      <p:sp>
        <p:nvSpPr>
          <p:cNvPr id="351" name="Google Shape;351;p33"/>
          <p:cNvSpPr txBox="1"/>
          <p:nvPr>
            <p:ph idx="1" type="subTitle"/>
          </p:nvPr>
        </p:nvSpPr>
        <p:spPr>
          <a:xfrm>
            <a:off x="4609350" y="438911"/>
            <a:ext cx="3353700" cy="426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s-ES" sz="1700"/>
              <a:t>The Visual Studio development </a:t>
            </a:r>
            <a:r>
              <a:rPr lang="es-ES" sz="1700"/>
              <a:t>environment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ES" sz="1700"/>
              <a:t>Database first approach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ES" sz="1700"/>
              <a:t>MVC and CRUD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ES" sz="1700"/>
              <a:t>C#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ES" sz="1700"/>
              <a:t>MSSQL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52" name="Google Shape;3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50" y="2741319"/>
            <a:ext cx="2291807" cy="229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Work Skills I Gained</a:t>
            </a:r>
            <a:endParaRPr/>
          </a:p>
        </p:txBody>
      </p:sp>
      <p:sp>
        <p:nvSpPr>
          <p:cNvPr id="359" name="Google Shape;359;p34"/>
          <p:cNvSpPr txBox="1"/>
          <p:nvPr>
            <p:ph idx="1" type="subTitle"/>
          </p:nvPr>
        </p:nvSpPr>
        <p:spPr>
          <a:xfrm>
            <a:off x="4598725" y="948104"/>
            <a:ext cx="3353700" cy="2380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Setting up my Linkedin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Scheduling Weekly Meetings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Time management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Communication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Working Smarter not Harder</a:t>
            </a:r>
            <a:endParaRPr sz="1600"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2944694"/>
            <a:ext cx="2035806" cy="203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Challenges Faced</a:t>
            </a:r>
            <a:endParaRPr/>
          </a:p>
        </p:txBody>
      </p:sp>
      <p:sp>
        <p:nvSpPr>
          <p:cNvPr id="367" name="Google Shape;367;p35"/>
          <p:cNvSpPr txBox="1"/>
          <p:nvPr>
            <p:ph idx="1" type="subTitle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-ES" sz="1500"/>
              <a:t>Visual Studio Environment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ES" sz="1500"/>
              <a:t>Database integration </a:t>
            </a:r>
            <a:r>
              <a:rPr lang="es-ES" sz="1500"/>
              <a:t>with models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ES" sz="1500"/>
              <a:t>Time management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ES" sz="1500"/>
              <a:t>Being Innovative</a:t>
            </a:r>
            <a:endParaRPr sz="1500"/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25" y="2976519"/>
            <a:ext cx="2035807" cy="203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C2E3A"/>
            </a:gs>
            <a:gs pos="100000">
              <a:srgbClr val="110F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Going Forward</a:t>
            </a:r>
            <a:endParaRPr b="0"/>
          </a:p>
        </p:txBody>
      </p:sp>
      <p:sp>
        <p:nvSpPr>
          <p:cNvPr id="374" name="Google Shape;374;p36"/>
          <p:cNvSpPr txBox="1"/>
          <p:nvPr>
            <p:ph idx="2" type="ctrTitle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/>
              <a:t>0</a:t>
            </a:r>
            <a:r>
              <a:rPr lang="es-ES"/>
              <a:t>3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waves by slidesgo">
  <a:themeElements>
    <a:clrScheme name="Personalizado 1">
      <a:dk1>
        <a:srgbClr val="00072D"/>
      </a:dk1>
      <a:lt1>
        <a:srgbClr val="FFFFFF"/>
      </a:lt1>
      <a:dk2>
        <a:srgbClr val="FFFFFF"/>
      </a:dk2>
      <a:lt2>
        <a:srgbClr val="FFFFFF"/>
      </a:lt2>
      <a:accent1>
        <a:srgbClr val="0C2E3A"/>
      </a:accent1>
      <a:accent2>
        <a:srgbClr val="110F16"/>
      </a:accent2>
      <a:accent3>
        <a:srgbClr val="0A2472"/>
      </a:accent3>
      <a:accent4>
        <a:srgbClr val="001C55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