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ubblegum Sans"/>
      <p:regular r:id="rId15"/>
    </p:embeddedFont>
    <p:embeddedFont>
      <p:font typeface="Roboto Condensed"/>
      <p:regular r:id="rId16"/>
      <p:bold r:id="rId17"/>
      <p:italic r:id="rId18"/>
      <p:boldItalic r:id="rId19"/>
    </p:embeddedFont>
    <p:embeddedFont>
      <p:font typeface="Lilita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6">
          <p15:clr>
            <a:srgbClr val="FA7B17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lita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ubblegumSans-regular.fntdata"/><Relationship Id="rId14" Type="http://schemas.openxmlformats.org/officeDocument/2006/relationships/slide" Target="slides/slide9.xml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portsbusinessjournal.com/SB-Blogs/OpEds/2023/07/25-Carter.aspx#:~:text=For%20traditional%20influencers%20on%20Instagram,engagement%20rate%20of%20about%205.5%2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a4175c6c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a4175c6c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91decd8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91decd8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a0b9fe2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a0b9fe2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a2fada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a2fada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1decd8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1decd8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1e540c6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1e540c6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https://www.sportsbusinessjournal.com/SB-Blogs/OpEds/2023/07/25-Carter.aspx#:~:text=For%20traditional%20influencers%20on%20Instagram,engagement%20rate%20of%20about%205.5%25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cf7e1b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cf7e1b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a76511d10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a76511d10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b8d0e2a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b8d0e2a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6150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211254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61080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2675" y="-44925"/>
            <a:ext cx="5324125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20000" y="2106925"/>
            <a:ext cx="62703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720000" y="3216575"/>
            <a:ext cx="6270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Lilita One"/>
              <a:buNone/>
              <a:defRPr sz="32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244800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4" type="title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5" type="subTitle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8" type="title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9" type="subTitle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753225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4" type="subTitle"/>
          </p:nvPr>
        </p:nvSpPr>
        <p:spPr>
          <a:xfrm>
            <a:off x="753225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68" name="Google Shape;68;p1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4572000" y="1527600"/>
            <a:ext cx="0" cy="306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466375" y="844175"/>
            <a:ext cx="3957900" cy="30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4466200" y="4051913"/>
            <a:ext cx="3913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7200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7200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339945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339945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60789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60789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81" name="Google Shape;81;p1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hasCustomPrompt="1" type="title"/>
          </p:nvPr>
        </p:nvSpPr>
        <p:spPr>
          <a:xfrm>
            <a:off x="7200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6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73147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3" type="subTitle"/>
          </p:nvPr>
        </p:nvSpPr>
        <p:spPr>
          <a:xfrm>
            <a:off x="3313500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4" type="subTitle"/>
          </p:nvPr>
        </p:nvSpPr>
        <p:spPr>
          <a:xfrm>
            <a:off x="589552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hasCustomPrompt="1" idx="5" type="title"/>
          </p:nvPr>
        </p:nvSpPr>
        <p:spPr>
          <a:xfrm>
            <a:off x="33135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/>
          <p:nvPr>
            <p:ph hasCustomPrompt="1" idx="6" type="title"/>
          </p:nvPr>
        </p:nvSpPr>
        <p:spPr>
          <a:xfrm>
            <a:off x="5895525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0" name="Google Shape;90;p1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1903425" y="1773450"/>
            <a:ext cx="5354400" cy="15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94" name="Google Shape;94;p17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97" name="Google Shape;97;p18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59966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2" type="subTitle"/>
          </p:nvPr>
        </p:nvSpPr>
        <p:spPr>
          <a:xfrm>
            <a:off x="59966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3" type="subTitle"/>
          </p:nvPr>
        </p:nvSpPr>
        <p:spPr>
          <a:xfrm>
            <a:off x="59966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4" type="subTitle"/>
          </p:nvPr>
        </p:nvSpPr>
        <p:spPr>
          <a:xfrm>
            <a:off x="59966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5" type="subTitle"/>
          </p:nvPr>
        </p:nvSpPr>
        <p:spPr>
          <a:xfrm>
            <a:off x="21269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6" type="subTitle"/>
          </p:nvPr>
        </p:nvSpPr>
        <p:spPr>
          <a:xfrm>
            <a:off x="21269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7" type="subTitle"/>
          </p:nvPr>
        </p:nvSpPr>
        <p:spPr>
          <a:xfrm>
            <a:off x="21269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8" type="subTitle"/>
          </p:nvPr>
        </p:nvSpPr>
        <p:spPr>
          <a:xfrm>
            <a:off x="21269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2">
  <p:cSld name="TITLE_AND_BODY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108" name="Google Shape;108;p19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722150" y="2154975"/>
            <a:ext cx="33513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72005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subTitle"/>
          </p:nvPr>
        </p:nvSpPr>
        <p:spPr>
          <a:xfrm>
            <a:off x="7200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3" type="subTitle"/>
          </p:nvPr>
        </p:nvSpPr>
        <p:spPr>
          <a:xfrm>
            <a:off x="618780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4" type="subTitle"/>
          </p:nvPr>
        </p:nvSpPr>
        <p:spPr>
          <a:xfrm>
            <a:off x="61878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16" name="Google Shape;116;p20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2170457" y="2758501"/>
            <a:ext cx="10318430" cy="1957374"/>
            <a:chOff x="-2170457" y="2758501"/>
            <a:chExt cx="10318430" cy="1957374"/>
          </a:xfrm>
        </p:grpSpPr>
        <p:sp>
          <p:nvSpPr>
            <p:cNvPr id="17" name="Google Shape;17;p3"/>
            <p:cNvSpPr/>
            <p:nvPr/>
          </p:nvSpPr>
          <p:spPr>
            <a:xfrm flipH="1">
              <a:off x="-2170457" y="2758501"/>
              <a:ext cx="10318430" cy="1957374"/>
            </a:xfrm>
            <a:custGeom>
              <a:rect b="b" l="l" r="r" t="t"/>
              <a:pathLst>
                <a:path extrusionOk="0" h="13249" w="69843">
                  <a:moveTo>
                    <a:pt x="34916" y="270"/>
                  </a:moveTo>
                  <a:cubicBezTo>
                    <a:pt x="44205" y="270"/>
                    <a:pt x="52934" y="941"/>
                    <a:pt x="59494" y="2170"/>
                  </a:cubicBezTo>
                  <a:cubicBezTo>
                    <a:pt x="65903" y="3360"/>
                    <a:pt x="69573" y="4990"/>
                    <a:pt x="69573" y="6620"/>
                  </a:cubicBezTo>
                  <a:cubicBezTo>
                    <a:pt x="69573" y="8260"/>
                    <a:pt x="65903" y="9880"/>
                    <a:pt x="59494" y="11080"/>
                  </a:cubicBezTo>
                  <a:cubicBezTo>
                    <a:pt x="52934" y="12299"/>
                    <a:pt x="44205" y="12979"/>
                    <a:pt x="34916" y="12979"/>
                  </a:cubicBezTo>
                  <a:cubicBezTo>
                    <a:pt x="25637" y="12979"/>
                    <a:pt x="16908" y="12299"/>
                    <a:pt x="10349" y="11080"/>
                  </a:cubicBezTo>
                  <a:cubicBezTo>
                    <a:pt x="3940" y="9880"/>
                    <a:pt x="270" y="8260"/>
                    <a:pt x="270" y="6620"/>
                  </a:cubicBezTo>
                  <a:cubicBezTo>
                    <a:pt x="270" y="4990"/>
                    <a:pt x="3940" y="3360"/>
                    <a:pt x="10349" y="2170"/>
                  </a:cubicBezTo>
                  <a:cubicBezTo>
                    <a:pt x="16908" y="941"/>
                    <a:pt x="25637" y="270"/>
                    <a:pt x="34916" y="270"/>
                  </a:cubicBezTo>
                  <a:close/>
                  <a:moveTo>
                    <a:pt x="34916" y="1"/>
                  </a:moveTo>
                  <a:cubicBezTo>
                    <a:pt x="25617" y="1"/>
                    <a:pt x="16878" y="681"/>
                    <a:pt x="10299" y="1901"/>
                  </a:cubicBezTo>
                  <a:cubicBezTo>
                    <a:pt x="7089" y="2500"/>
                    <a:pt x="4569" y="3200"/>
                    <a:pt x="2809" y="3980"/>
                  </a:cubicBezTo>
                  <a:cubicBezTo>
                    <a:pt x="950" y="4800"/>
                    <a:pt x="0" y="5690"/>
                    <a:pt x="0" y="6620"/>
                  </a:cubicBezTo>
                  <a:cubicBezTo>
                    <a:pt x="0" y="7560"/>
                    <a:pt x="950" y="8449"/>
                    <a:pt x="2809" y="9269"/>
                  </a:cubicBezTo>
                  <a:cubicBezTo>
                    <a:pt x="4569" y="10049"/>
                    <a:pt x="7089" y="10740"/>
                    <a:pt x="10299" y="11340"/>
                  </a:cubicBezTo>
                  <a:cubicBezTo>
                    <a:pt x="16878" y="12569"/>
                    <a:pt x="25617" y="13249"/>
                    <a:pt x="34916" y="13249"/>
                  </a:cubicBezTo>
                  <a:cubicBezTo>
                    <a:pt x="44215" y="13249"/>
                    <a:pt x="52964" y="12569"/>
                    <a:pt x="59543" y="11340"/>
                  </a:cubicBezTo>
                  <a:cubicBezTo>
                    <a:pt x="62743" y="10740"/>
                    <a:pt x="65263" y="10049"/>
                    <a:pt x="67022" y="9269"/>
                  </a:cubicBezTo>
                  <a:cubicBezTo>
                    <a:pt x="68893" y="8449"/>
                    <a:pt x="69842" y="7560"/>
                    <a:pt x="69842" y="6620"/>
                  </a:cubicBezTo>
                  <a:cubicBezTo>
                    <a:pt x="69842" y="5690"/>
                    <a:pt x="68893" y="4800"/>
                    <a:pt x="67022" y="3980"/>
                  </a:cubicBezTo>
                  <a:cubicBezTo>
                    <a:pt x="65263" y="3200"/>
                    <a:pt x="62743" y="2500"/>
                    <a:pt x="59543" y="1901"/>
                  </a:cubicBezTo>
                  <a:cubicBezTo>
                    <a:pt x="52964" y="681"/>
                    <a:pt x="44215" y="1"/>
                    <a:pt x="34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flipH="1">
              <a:off x="145892" y="2839462"/>
              <a:ext cx="5685825" cy="999001"/>
            </a:xfrm>
            <a:custGeom>
              <a:rect b="b" l="l" r="r" t="t"/>
              <a:pathLst>
                <a:path extrusionOk="0" h="6762" w="38486">
                  <a:moveTo>
                    <a:pt x="5445" y="0"/>
                  </a:moveTo>
                  <a:cubicBezTo>
                    <a:pt x="5406" y="0"/>
                    <a:pt x="5368" y="19"/>
                    <a:pt x="5340" y="53"/>
                  </a:cubicBezTo>
                  <a:lnTo>
                    <a:pt x="40" y="6552"/>
                  </a:lnTo>
                  <a:cubicBezTo>
                    <a:pt x="0" y="6592"/>
                    <a:pt x="0" y="6642"/>
                    <a:pt x="20" y="6692"/>
                  </a:cubicBezTo>
                  <a:cubicBezTo>
                    <a:pt x="40" y="6732"/>
                    <a:pt x="90" y="6762"/>
                    <a:pt x="140" y="6762"/>
                  </a:cubicBezTo>
                  <a:lnTo>
                    <a:pt x="38346" y="6762"/>
                  </a:lnTo>
                  <a:cubicBezTo>
                    <a:pt x="38396" y="6762"/>
                    <a:pt x="38436" y="6732"/>
                    <a:pt x="38466" y="6692"/>
                  </a:cubicBezTo>
                  <a:cubicBezTo>
                    <a:pt x="38486" y="6642"/>
                    <a:pt x="38476" y="6592"/>
                    <a:pt x="38446" y="6552"/>
                  </a:cubicBezTo>
                  <a:lnTo>
                    <a:pt x="33146" y="53"/>
                  </a:lnTo>
                  <a:cubicBezTo>
                    <a:pt x="33118" y="19"/>
                    <a:pt x="33077" y="0"/>
                    <a:pt x="33037" y="0"/>
                  </a:cubicBezTo>
                  <a:cubicBezTo>
                    <a:pt x="33007" y="0"/>
                    <a:pt x="32978" y="11"/>
                    <a:pt x="32957" y="33"/>
                  </a:cubicBezTo>
                  <a:cubicBezTo>
                    <a:pt x="32897" y="82"/>
                    <a:pt x="32886" y="162"/>
                    <a:pt x="32937" y="222"/>
                  </a:cubicBezTo>
                  <a:lnTo>
                    <a:pt x="38056" y="6502"/>
                  </a:lnTo>
                  <a:lnTo>
                    <a:pt x="420" y="6502"/>
                  </a:lnTo>
                  <a:lnTo>
                    <a:pt x="5549" y="222"/>
                  </a:lnTo>
                  <a:cubicBezTo>
                    <a:pt x="5589" y="162"/>
                    <a:pt x="5589" y="82"/>
                    <a:pt x="5529" y="33"/>
                  </a:cubicBezTo>
                  <a:cubicBezTo>
                    <a:pt x="5504" y="11"/>
                    <a:pt x="5474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flipH="1">
              <a:off x="1866719" y="3796074"/>
              <a:ext cx="2244133" cy="521070"/>
            </a:xfrm>
            <a:custGeom>
              <a:rect b="b" l="l" r="r" t="t"/>
              <a:pathLst>
                <a:path extrusionOk="0" h="3527" w="15190">
                  <a:moveTo>
                    <a:pt x="144" y="1"/>
                  </a:moveTo>
                  <a:cubicBezTo>
                    <a:pt x="130" y="1"/>
                    <a:pt x="115" y="3"/>
                    <a:pt x="101" y="7"/>
                  </a:cubicBezTo>
                  <a:cubicBezTo>
                    <a:pt x="31" y="37"/>
                    <a:pt x="1" y="117"/>
                    <a:pt x="31" y="187"/>
                  </a:cubicBezTo>
                  <a:cubicBezTo>
                    <a:pt x="41" y="227"/>
                    <a:pt x="401" y="1046"/>
                    <a:pt x="1521" y="1866"/>
                  </a:cubicBezTo>
                  <a:cubicBezTo>
                    <a:pt x="2540" y="2626"/>
                    <a:pt x="4420" y="3526"/>
                    <a:pt x="7590" y="3526"/>
                  </a:cubicBezTo>
                  <a:cubicBezTo>
                    <a:pt x="10710" y="3526"/>
                    <a:pt x="12599" y="2626"/>
                    <a:pt x="13630" y="1866"/>
                  </a:cubicBezTo>
                  <a:cubicBezTo>
                    <a:pt x="14759" y="1046"/>
                    <a:pt x="15139" y="227"/>
                    <a:pt x="15159" y="187"/>
                  </a:cubicBezTo>
                  <a:cubicBezTo>
                    <a:pt x="15190" y="127"/>
                    <a:pt x="15159" y="47"/>
                    <a:pt x="15090" y="17"/>
                  </a:cubicBezTo>
                  <a:cubicBezTo>
                    <a:pt x="15071" y="9"/>
                    <a:pt x="15051" y="5"/>
                    <a:pt x="15032" y="5"/>
                  </a:cubicBezTo>
                  <a:cubicBezTo>
                    <a:pt x="14980" y="5"/>
                    <a:pt x="14931" y="33"/>
                    <a:pt x="14910" y="77"/>
                  </a:cubicBezTo>
                  <a:cubicBezTo>
                    <a:pt x="14910" y="87"/>
                    <a:pt x="14539" y="886"/>
                    <a:pt x="13459" y="1666"/>
                  </a:cubicBezTo>
                  <a:cubicBezTo>
                    <a:pt x="12459" y="2397"/>
                    <a:pt x="10630" y="3257"/>
                    <a:pt x="7590" y="3257"/>
                  </a:cubicBezTo>
                  <a:cubicBezTo>
                    <a:pt x="4511" y="3257"/>
                    <a:pt x="2680" y="2397"/>
                    <a:pt x="1691" y="1666"/>
                  </a:cubicBezTo>
                  <a:cubicBezTo>
                    <a:pt x="631" y="886"/>
                    <a:pt x="281" y="87"/>
                    <a:pt x="281" y="87"/>
                  </a:cubicBezTo>
                  <a:cubicBezTo>
                    <a:pt x="257" y="31"/>
                    <a:pt x="202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/>
          <p:nvPr/>
        </p:nvSpPr>
        <p:spPr>
          <a:xfrm>
            <a:off x="-25900" y="-150"/>
            <a:ext cx="9182375" cy="4418725"/>
          </a:xfrm>
          <a:custGeom>
            <a:rect b="b" l="l" r="r" t="t"/>
            <a:pathLst>
              <a:path extrusionOk="0" h="176749" w="367295">
                <a:moveTo>
                  <a:pt x="367295" y="176749"/>
                </a:moveTo>
                <a:lnTo>
                  <a:pt x="0" y="104257"/>
                </a:lnTo>
                <a:lnTo>
                  <a:pt x="1036" y="0"/>
                </a:lnTo>
                <a:lnTo>
                  <a:pt x="3665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038480" y="1353450"/>
            <a:ext cx="23856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3721350" y="1317288"/>
            <a:ext cx="20247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6032400" y="1965425"/>
            <a:ext cx="23913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7200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2" type="subTitle"/>
          </p:nvPr>
        </p:nvSpPr>
        <p:spPr>
          <a:xfrm>
            <a:off x="7200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3" type="subTitle"/>
          </p:nvPr>
        </p:nvSpPr>
        <p:spPr>
          <a:xfrm>
            <a:off x="339945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4" type="subTitle"/>
          </p:nvPr>
        </p:nvSpPr>
        <p:spPr>
          <a:xfrm>
            <a:off x="339945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5" type="subTitle"/>
          </p:nvPr>
        </p:nvSpPr>
        <p:spPr>
          <a:xfrm>
            <a:off x="60789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60789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25" name="Google Shape;125;p21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6" name="Google Shape;126;p21"/>
          <p:cNvSpPr txBox="1"/>
          <p:nvPr>
            <p:ph idx="7" type="subTitle"/>
          </p:nvPr>
        </p:nvSpPr>
        <p:spPr>
          <a:xfrm>
            <a:off x="7200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8" type="subTitle"/>
          </p:nvPr>
        </p:nvSpPr>
        <p:spPr>
          <a:xfrm>
            <a:off x="7200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9" type="subTitle"/>
          </p:nvPr>
        </p:nvSpPr>
        <p:spPr>
          <a:xfrm>
            <a:off x="339945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3" type="subTitle"/>
          </p:nvPr>
        </p:nvSpPr>
        <p:spPr>
          <a:xfrm>
            <a:off x="339945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4" type="subTitle"/>
          </p:nvPr>
        </p:nvSpPr>
        <p:spPr>
          <a:xfrm>
            <a:off x="60789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5" type="subTitle"/>
          </p:nvPr>
        </p:nvSpPr>
        <p:spPr>
          <a:xfrm>
            <a:off x="60789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 flipH="1">
            <a:off x="2949749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4" name="Google Shape;134;p22"/>
          <p:cNvSpPr/>
          <p:nvPr/>
        </p:nvSpPr>
        <p:spPr>
          <a:xfrm flipH="1">
            <a:off x="3514226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 flipH="1">
            <a:off x="3120912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 flipH="1">
            <a:off x="-48897" y="-44925"/>
            <a:ext cx="6304296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7" name="Google Shape;137;p22"/>
          <p:cNvSpPr txBox="1"/>
          <p:nvPr>
            <p:ph type="ctrTitle"/>
          </p:nvPr>
        </p:nvSpPr>
        <p:spPr>
          <a:xfrm flipH="1">
            <a:off x="719950" y="540000"/>
            <a:ext cx="40521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 flipH="1">
            <a:off x="720000" y="1533125"/>
            <a:ext cx="40521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2" type="subTitle"/>
          </p:nvPr>
        </p:nvSpPr>
        <p:spPr>
          <a:xfrm flipH="1">
            <a:off x="720000" y="1962150"/>
            <a:ext cx="4052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/>
        </p:nvSpPr>
        <p:spPr>
          <a:xfrm>
            <a:off x="720000" y="3493650"/>
            <a:ext cx="4149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3" name="Google Shape;143;p2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3">
  <p:cSld name="TITLE_ONLY_1_1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6" name="Google Shape;146;p2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45900" y="1644550"/>
            <a:ext cx="37104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2" type="subTitle"/>
          </p:nvPr>
        </p:nvSpPr>
        <p:spPr>
          <a:xfrm>
            <a:off x="4713925" y="1644550"/>
            <a:ext cx="37104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854725"/>
            <a:ext cx="38538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7" name="Google Shape;27;p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3883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13883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52836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52836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713225" y="1338150"/>
            <a:ext cx="7710900" cy="3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848533" y="2494075"/>
            <a:ext cx="36813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36800" y="1172450"/>
            <a:ext cx="357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736800" y="2742350"/>
            <a:ext cx="3573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subTitle"/>
          </p:nvPr>
        </p:nvSpPr>
        <p:spPr>
          <a:xfrm>
            <a:off x="4850125" y="546500"/>
            <a:ext cx="3573900" cy="4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20000" y="39984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4513150" y="902775"/>
            <a:ext cx="47148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Is NIL fairly compensating college athletes?</a:t>
            </a:r>
            <a:r>
              <a:rPr lang="en" sz="3600"/>
              <a:t> </a:t>
            </a:r>
            <a:r>
              <a:rPr lang="en"/>
              <a:t> </a:t>
            </a:r>
            <a:r>
              <a:rPr lang="en"/>
              <a:t>      </a:t>
            </a:r>
            <a:endParaRPr/>
          </a:p>
        </p:txBody>
      </p:sp>
      <p:grpSp>
        <p:nvGrpSpPr>
          <p:cNvPr id="154" name="Google Shape;154;p25"/>
          <p:cNvGrpSpPr/>
          <p:nvPr/>
        </p:nvGrpSpPr>
        <p:grpSpPr>
          <a:xfrm>
            <a:off x="239419" y="902777"/>
            <a:ext cx="5140714" cy="3533789"/>
            <a:chOff x="205762" y="902775"/>
            <a:chExt cx="4932560" cy="3390701"/>
          </a:xfrm>
        </p:grpSpPr>
        <p:sp>
          <p:nvSpPr>
            <p:cNvPr id="155" name="Google Shape;155;p25"/>
            <p:cNvSpPr/>
            <p:nvPr/>
          </p:nvSpPr>
          <p:spPr>
            <a:xfrm>
              <a:off x="3176943" y="1181202"/>
              <a:ext cx="479587" cy="484447"/>
            </a:xfrm>
            <a:custGeom>
              <a:rect b="b" l="l" r="r" t="t"/>
              <a:pathLst>
                <a:path extrusionOk="0" h="3880" w="3841">
                  <a:moveTo>
                    <a:pt x="2530" y="0"/>
                  </a:moveTo>
                  <a:lnTo>
                    <a:pt x="1710" y="560"/>
                  </a:lnTo>
                  <a:lnTo>
                    <a:pt x="1" y="2329"/>
                  </a:lnTo>
                  <a:lnTo>
                    <a:pt x="1530" y="3880"/>
                  </a:lnTo>
                  <a:lnTo>
                    <a:pt x="3840" y="570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3461613" y="1227274"/>
              <a:ext cx="141217" cy="304777"/>
            </a:xfrm>
            <a:custGeom>
              <a:rect b="b" l="l" r="r" t="t"/>
              <a:pathLst>
                <a:path extrusionOk="0" h="2441" w="1131">
                  <a:moveTo>
                    <a:pt x="201" y="1"/>
                  </a:moveTo>
                  <a:cubicBezTo>
                    <a:pt x="201" y="1"/>
                    <a:pt x="70" y="1411"/>
                    <a:pt x="1" y="2440"/>
                  </a:cubicBezTo>
                  <a:lnTo>
                    <a:pt x="1130" y="811"/>
                  </a:lnTo>
                  <a:cubicBezTo>
                    <a:pt x="810" y="521"/>
                    <a:pt x="2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3420411" y="933989"/>
              <a:ext cx="417032" cy="553119"/>
            </a:xfrm>
            <a:custGeom>
              <a:rect b="b" l="l" r="r" t="t"/>
              <a:pathLst>
                <a:path extrusionOk="0" h="4430" w="3340">
                  <a:moveTo>
                    <a:pt x="1406" y="0"/>
                  </a:moveTo>
                  <a:cubicBezTo>
                    <a:pt x="1401" y="0"/>
                    <a:pt x="1396" y="0"/>
                    <a:pt x="1391" y="0"/>
                  </a:cubicBezTo>
                  <a:cubicBezTo>
                    <a:pt x="891" y="30"/>
                    <a:pt x="271" y="360"/>
                    <a:pt x="140" y="890"/>
                  </a:cubicBezTo>
                  <a:cubicBezTo>
                    <a:pt x="0" y="1440"/>
                    <a:pt x="611" y="2600"/>
                    <a:pt x="611" y="2600"/>
                  </a:cubicBezTo>
                  <a:lnTo>
                    <a:pt x="620" y="3409"/>
                  </a:lnTo>
                  <a:lnTo>
                    <a:pt x="1840" y="4360"/>
                  </a:lnTo>
                  <a:lnTo>
                    <a:pt x="2490" y="4429"/>
                  </a:lnTo>
                  <a:lnTo>
                    <a:pt x="3080" y="3020"/>
                  </a:lnTo>
                  <a:lnTo>
                    <a:pt x="3340" y="3060"/>
                  </a:lnTo>
                  <a:lnTo>
                    <a:pt x="3140" y="2120"/>
                  </a:lnTo>
                  <a:lnTo>
                    <a:pt x="3120" y="1350"/>
                  </a:lnTo>
                  <a:cubicBezTo>
                    <a:pt x="3120" y="1350"/>
                    <a:pt x="213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3309290" y="902775"/>
              <a:ext cx="509304" cy="192281"/>
            </a:xfrm>
            <a:custGeom>
              <a:rect b="b" l="l" r="r" t="t"/>
              <a:pathLst>
                <a:path extrusionOk="0" h="1540" w="4079">
                  <a:moveTo>
                    <a:pt x="1731" y="0"/>
                  </a:moveTo>
                  <a:cubicBezTo>
                    <a:pt x="840" y="0"/>
                    <a:pt x="21" y="160"/>
                    <a:pt x="21" y="160"/>
                  </a:cubicBezTo>
                  <a:cubicBezTo>
                    <a:pt x="21" y="160"/>
                    <a:pt x="1" y="930"/>
                    <a:pt x="350" y="1150"/>
                  </a:cubicBezTo>
                  <a:cubicBezTo>
                    <a:pt x="701" y="1370"/>
                    <a:pt x="921" y="1210"/>
                    <a:pt x="961" y="1540"/>
                  </a:cubicBezTo>
                  <a:lnTo>
                    <a:pt x="3950" y="1380"/>
                  </a:lnTo>
                  <a:cubicBezTo>
                    <a:pt x="4078" y="251"/>
                    <a:pt x="2848" y="0"/>
                    <a:pt x="1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3390446" y="1112407"/>
              <a:ext cx="218630" cy="138717"/>
            </a:xfrm>
            <a:custGeom>
              <a:rect b="b" l="l" r="r" t="t"/>
              <a:pathLst>
                <a:path extrusionOk="0" h="1111" w="1751">
                  <a:moveTo>
                    <a:pt x="1751" y="1"/>
                  </a:moveTo>
                  <a:lnTo>
                    <a:pt x="331" y="511"/>
                  </a:lnTo>
                  <a:lnTo>
                    <a:pt x="0" y="1111"/>
                  </a:lnTo>
                  <a:lnTo>
                    <a:pt x="0" y="1111"/>
                  </a:lnTo>
                  <a:lnTo>
                    <a:pt x="771" y="851"/>
                  </a:lnTo>
                  <a:lnTo>
                    <a:pt x="1000" y="991"/>
                  </a:lnTo>
                  <a:lnTo>
                    <a:pt x="1511" y="1001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3426654" y="1069956"/>
              <a:ext cx="393309" cy="106379"/>
            </a:xfrm>
            <a:custGeom>
              <a:rect b="b" l="l" r="r" t="t"/>
              <a:pathLst>
                <a:path extrusionOk="0" h="852" w="3150">
                  <a:moveTo>
                    <a:pt x="3110" y="1"/>
                  </a:moveTo>
                  <a:lnTo>
                    <a:pt x="1" y="181"/>
                  </a:lnTo>
                  <a:lnTo>
                    <a:pt x="41" y="851"/>
                  </a:lnTo>
                  <a:lnTo>
                    <a:pt x="3150" y="671"/>
                  </a:lnTo>
                  <a:lnTo>
                    <a:pt x="3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3457618" y="1142372"/>
              <a:ext cx="97266" cy="132224"/>
            </a:xfrm>
            <a:custGeom>
              <a:rect b="b" l="l" r="r" t="t"/>
              <a:pathLst>
                <a:path extrusionOk="0" h="1059" w="779">
                  <a:moveTo>
                    <a:pt x="326" y="0"/>
                  </a:moveTo>
                  <a:cubicBezTo>
                    <a:pt x="143" y="0"/>
                    <a:pt x="1" y="396"/>
                    <a:pt x="102" y="681"/>
                  </a:cubicBezTo>
                  <a:cubicBezTo>
                    <a:pt x="194" y="932"/>
                    <a:pt x="352" y="1059"/>
                    <a:pt x="480" y="1059"/>
                  </a:cubicBezTo>
                  <a:cubicBezTo>
                    <a:pt x="657" y="1059"/>
                    <a:pt x="779" y="815"/>
                    <a:pt x="593" y="321"/>
                  </a:cubicBezTo>
                  <a:cubicBezTo>
                    <a:pt x="509" y="89"/>
                    <a:pt x="413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3261845" y="1511944"/>
              <a:ext cx="970162" cy="683595"/>
            </a:xfrm>
            <a:custGeom>
              <a:rect b="b" l="l" r="r" t="t"/>
              <a:pathLst>
                <a:path extrusionOk="0" h="5475" w="7770">
                  <a:moveTo>
                    <a:pt x="7080" y="0"/>
                  </a:moveTo>
                  <a:cubicBezTo>
                    <a:pt x="7080" y="0"/>
                    <a:pt x="5790" y="2120"/>
                    <a:pt x="4670" y="3610"/>
                  </a:cubicBezTo>
                  <a:cubicBezTo>
                    <a:pt x="4070" y="2940"/>
                    <a:pt x="1461" y="120"/>
                    <a:pt x="1461" y="120"/>
                  </a:cubicBezTo>
                  <a:lnTo>
                    <a:pt x="1" y="1111"/>
                  </a:lnTo>
                  <a:cubicBezTo>
                    <a:pt x="764" y="2177"/>
                    <a:pt x="4171" y="5475"/>
                    <a:pt x="4906" y="5475"/>
                  </a:cubicBezTo>
                  <a:cubicBezTo>
                    <a:pt x="4922" y="5475"/>
                    <a:pt x="4936" y="5473"/>
                    <a:pt x="4950" y="5470"/>
                  </a:cubicBezTo>
                  <a:cubicBezTo>
                    <a:pt x="6020" y="5200"/>
                    <a:pt x="7770" y="300"/>
                    <a:pt x="7770" y="300"/>
                  </a:cubicBezTo>
                  <a:lnTo>
                    <a:pt x="7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4044563" y="1331154"/>
              <a:ext cx="271071" cy="269567"/>
            </a:xfrm>
            <a:custGeom>
              <a:rect b="b" l="l" r="r" t="t"/>
              <a:pathLst>
                <a:path extrusionOk="0" h="2159" w="2171">
                  <a:moveTo>
                    <a:pt x="915" y="1"/>
                  </a:moveTo>
                  <a:cubicBezTo>
                    <a:pt x="794" y="1"/>
                    <a:pt x="697" y="14"/>
                    <a:pt x="651" y="39"/>
                  </a:cubicBezTo>
                  <a:cubicBezTo>
                    <a:pt x="541" y="99"/>
                    <a:pt x="511" y="508"/>
                    <a:pt x="511" y="508"/>
                  </a:cubicBezTo>
                  <a:cubicBezTo>
                    <a:pt x="511" y="508"/>
                    <a:pt x="1" y="688"/>
                    <a:pt x="201" y="1279"/>
                  </a:cubicBezTo>
                  <a:cubicBezTo>
                    <a:pt x="371" y="1759"/>
                    <a:pt x="941" y="2159"/>
                    <a:pt x="941" y="2159"/>
                  </a:cubicBezTo>
                  <a:lnTo>
                    <a:pt x="1451" y="1868"/>
                  </a:lnTo>
                  <a:cubicBezTo>
                    <a:pt x="1451" y="1868"/>
                    <a:pt x="2171" y="648"/>
                    <a:pt x="1921" y="328"/>
                  </a:cubicBezTo>
                  <a:cubicBezTo>
                    <a:pt x="1732" y="96"/>
                    <a:pt x="1236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977334" y="2661736"/>
              <a:ext cx="747911" cy="662244"/>
            </a:xfrm>
            <a:custGeom>
              <a:rect b="b" l="l" r="r" t="t"/>
              <a:pathLst>
                <a:path extrusionOk="0" h="5304" w="5990">
                  <a:moveTo>
                    <a:pt x="5989" y="1"/>
                  </a:moveTo>
                  <a:lnTo>
                    <a:pt x="2399" y="790"/>
                  </a:lnTo>
                  <a:cubicBezTo>
                    <a:pt x="1830" y="1590"/>
                    <a:pt x="250" y="3690"/>
                    <a:pt x="250" y="3690"/>
                  </a:cubicBezTo>
                  <a:cubicBezTo>
                    <a:pt x="250" y="3690"/>
                    <a:pt x="1" y="5304"/>
                    <a:pt x="846" y="5304"/>
                  </a:cubicBezTo>
                  <a:cubicBezTo>
                    <a:pt x="1085" y="5304"/>
                    <a:pt x="1413" y="5174"/>
                    <a:pt x="1859" y="4840"/>
                  </a:cubicBezTo>
                  <a:cubicBezTo>
                    <a:pt x="2399" y="4440"/>
                    <a:pt x="5989" y="1"/>
                    <a:pt x="5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223174" y="2312266"/>
              <a:ext cx="681860" cy="691711"/>
            </a:xfrm>
            <a:custGeom>
              <a:rect b="b" l="l" r="r" t="t"/>
              <a:pathLst>
                <a:path extrusionOk="0" h="5540" w="5461">
                  <a:moveTo>
                    <a:pt x="2550" y="0"/>
                  </a:moveTo>
                  <a:cubicBezTo>
                    <a:pt x="1261" y="1440"/>
                    <a:pt x="1" y="3880"/>
                    <a:pt x="1" y="3880"/>
                  </a:cubicBezTo>
                  <a:lnTo>
                    <a:pt x="2101" y="5539"/>
                  </a:lnTo>
                  <a:lnTo>
                    <a:pt x="4330" y="3180"/>
                  </a:lnTo>
                  <a:lnTo>
                    <a:pt x="5460" y="1640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957323" y="2573089"/>
              <a:ext cx="1588094" cy="1394658"/>
            </a:xfrm>
            <a:custGeom>
              <a:rect b="b" l="l" r="r" t="t"/>
              <a:pathLst>
                <a:path extrusionOk="0" h="11170" w="12719">
                  <a:moveTo>
                    <a:pt x="0" y="0"/>
                  </a:moveTo>
                  <a:lnTo>
                    <a:pt x="1410" y="3390"/>
                  </a:lnTo>
                  <a:cubicBezTo>
                    <a:pt x="2289" y="3820"/>
                    <a:pt x="4640" y="4990"/>
                    <a:pt x="4640" y="4990"/>
                  </a:cubicBezTo>
                  <a:cubicBezTo>
                    <a:pt x="4640" y="4990"/>
                    <a:pt x="8789" y="9850"/>
                    <a:pt x="11828" y="11170"/>
                  </a:cubicBezTo>
                  <a:cubicBezTo>
                    <a:pt x="12088" y="11059"/>
                    <a:pt x="12459" y="10939"/>
                    <a:pt x="12719" y="10830"/>
                  </a:cubicBezTo>
                  <a:cubicBezTo>
                    <a:pt x="10879" y="9110"/>
                    <a:pt x="7329" y="4930"/>
                    <a:pt x="5489" y="3211"/>
                  </a:cubicBezTo>
                  <a:cubicBezTo>
                    <a:pt x="5000" y="275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421694" y="2312266"/>
              <a:ext cx="897743" cy="731665"/>
            </a:xfrm>
            <a:custGeom>
              <a:rect b="b" l="l" r="r" t="t"/>
              <a:pathLst>
                <a:path extrusionOk="0" h="5860" w="7190">
                  <a:moveTo>
                    <a:pt x="970" y="0"/>
                  </a:moveTo>
                  <a:cubicBezTo>
                    <a:pt x="970" y="0"/>
                    <a:pt x="0" y="1340"/>
                    <a:pt x="590" y="2569"/>
                  </a:cubicBezTo>
                  <a:cubicBezTo>
                    <a:pt x="1310" y="4040"/>
                    <a:pt x="5930" y="5859"/>
                    <a:pt x="5930" y="5859"/>
                  </a:cubicBezTo>
                  <a:lnTo>
                    <a:pt x="7190" y="3500"/>
                  </a:lnTo>
                  <a:lnTo>
                    <a:pt x="4470" y="1720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2637693" y="2358088"/>
              <a:ext cx="618057" cy="536013"/>
            </a:xfrm>
            <a:custGeom>
              <a:rect b="b" l="l" r="r" t="t"/>
              <a:pathLst>
                <a:path extrusionOk="0" h="4293" w="4950">
                  <a:moveTo>
                    <a:pt x="125" y="1"/>
                  </a:moveTo>
                  <a:cubicBezTo>
                    <a:pt x="93" y="1"/>
                    <a:pt x="69" y="28"/>
                    <a:pt x="60" y="63"/>
                  </a:cubicBezTo>
                  <a:cubicBezTo>
                    <a:pt x="0" y="503"/>
                    <a:pt x="60" y="913"/>
                    <a:pt x="240" y="1273"/>
                  </a:cubicBezTo>
                  <a:cubicBezTo>
                    <a:pt x="770" y="2373"/>
                    <a:pt x="3360" y="3633"/>
                    <a:pt x="4849" y="4282"/>
                  </a:cubicBezTo>
                  <a:cubicBezTo>
                    <a:pt x="4860" y="4293"/>
                    <a:pt x="4869" y="4293"/>
                    <a:pt x="4880" y="4293"/>
                  </a:cubicBezTo>
                  <a:cubicBezTo>
                    <a:pt x="4900" y="4293"/>
                    <a:pt x="4929" y="4273"/>
                    <a:pt x="4940" y="4253"/>
                  </a:cubicBezTo>
                  <a:cubicBezTo>
                    <a:pt x="4949" y="4213"/>
                    <a:pt x="4940" y="4173"/>
                    <a:pt x="4909" y="4162"/>
                  </a:cubicBezTo>
                  <a:cubicBezTo>
                    <a:pt x="3720" y="3642"/>
                    <a:pt x="890" y="2313"/>
                    <a:pt x="360" y="1213"/>
                  </a:cubicBezTo>
                  <a:cubicBezTo>
                    <a:pt x="190" y="873"/>
                    <a:pt x="140" y="493"/>
                    <a:pt x="190" y="73"/>
                  </a:cubicBezTo>
                  <a:cubicBezTo>
                    <a:pt x="200" y="43"/>
                    <a:pt x="170" y="3"/>
                    <a:pt x="140" y="3"/>
                  </a:cubicBezTo>
                  <a:cubicBezTo>
                    <a:pt x="135" y="1"/>
                    <a:pt x="130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892342" y="2645505"/>
              <a:ext cx="1262834" cy="678226"/>
            </a:xfrm>
            <a:custGeom>
              <a:rect b="b" l="l" r="r" t="t"/>
              <a:pathLst>
                <a:path extrusionOk="0" h="5432" w="10114">
                  <a:moveTo>
                    <a:pt x="730" y="0"/>
                  </a:moveTo>
                  <a:cubicBezTo>
                    <a:pt x="521" y="191"/>
                    <a:pt x="210" y="420"/>
                    <a:pt x="1" y="620"/>
                  </a:cubicBezTo>
                  <a:cubicBezTo>
                    <a:pt x="2310" y="1631"/>
                    <a:pt x="7840" y="5300"/>
                    <a:pt x="9460" y="5430"/>
                  </a:cubicBezTo>
                  <a:cubicBezTo>
                    <a:pt x="9470" y="5431"/>
                    <a:pt x="9479" y="5432"/>
                    <a:pt x="9488" y="5432"/>
                  </a:cubicBezTo>
                  <a:cubicBezTo>
                    <a:pt x="10113" y="5432"/>
                    <a:pt x="9560" y="3440"/>
                    <a:pt x="9560" y="3440"/>
                  </a:cubicBezTo>
                  <a:cubicBezTo>
                    <a:pt x="9560" y="3440"/>
                    <a:pt x="4030" y="231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4163300" y="3627991"/>
              <a:ext cx="375829" cy="367206"/>
            </a:xfrm>
            <a:custGeom>
              <a:rect b="b" l="l" r="r" t="t"/>
              <a:pathLst>
                <a:path extrusionOk="0" h="2941" w="3010">
                  <a:moveTo>
                    <a:pt x="970" y="1"/>
                  </a:moveTo>
                  <a:lnTo>
                    <a:pt x="0" y="1541"/>
                  </a:lnTo>
                  <a:lnTo>
                    <a:pt x="1800" y="2941"/>
                  </a:lnTo>
                  <a:lnTo>
                    <a:pt x="3009" y="2401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4442851" y="3843991"/>
              <a:ext cx="193658" cy="151202"/>
            </a:xfrm>
            <a:custGeom>
              <a:rect b="b" l="l" r="r" t="t"/>
              <a:pathLst>
                <a:path extrusionOk="0" h="1211" w="1551">
                  <a:moveTo>
                    <a:pt x="470" y="0"/>
                  </a:moveTo>
                  <a:cubicBezTo>
                    <a:pt x="190" y="340"/>
                    <a:pt x="21" y="771"/>
                    <a:pt x="1" y="1211"/>
                  </a:cubicBezTo>
                  <a:lnTo>
                    <a:pt x="1550" y="851"/>
                  </a:lnTo>
                  <a:cubicBezTo>
                    <a:pt x="1261" y="480"/>
                    <a:pt x="901" y="211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4321741" y="3917656"/>
              <a:ext cx="679238" cy="278557"/>
            </a:xfrm>
            <a:custGeom>
              <a:rect b="b" l="l" r="r" t="t"/>
              <a:pathLst>
                <a:path extrusionOk="0" h="2231" w="5440">
                  <a:moveTo>
                    <a:pt x="3891" y="1"/>
                  </a:moveTo>
                  <a:cubicBezTo>
                    <a:pt x="3071" y="10"/>
                    <a:pt x="2280" y="110"/>
                    <a:pt x="1480" y="310"/>
                  </a:cubicBezTo>
                  <a:lnTo>
                    <a:pt x="1" y="210"/>
                  </a:lnTo>
                  <a:lnTo>
                    <a:pt x="891" y="2230"/>
                  </a:lnTo>
                  <a:cubicBezTo>
                    <a:pt x="2351" y="1850"/>
                    <a:pt x="3791" y="1390"/>
                    <a:pt x="5210" y="841"/>
                  </a:cubicBezTo>
                  <a:cubicBezTo>
                    <a:pt x="5280" y="661"/>
                    <a:pt x="5360" y="461"/>
                    <a:pt x="5410" y="270"/>
                  </a:cubicBezTo>
                  <a:cubicBezTo>
                    <a:pt x="5440" y="141"/>
                    <a:pt x="5400" y="101"/>
                    <a:pt x="5310" y="90"/>
                  </a:cubicBezTo>
                  <a:cubicBezTo>
                    <a:pt x="5250" y="81"/>
                    <a:pt x="5180" y="81"/>
                    <a:pt x="5090" y="70"/>
                  </a:cubicBezTo>
                  <a:cubicBezTo>
                    <a:pt x="4690" y="21"/>
                    <a:pt x="4290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4422874" y="3926271"/>
              <a:ext cx="715448" cy="367206"/>
            </a:xfrm>
            <a:custGeom>
              <a:rect b="b" l="l" r="r" t="t"/>
              <a:pathLst>
                <a:path extrusionOk="0" h="2941" w="5730">
                  <a:moveTo>
                    <a:pt x="4545" y="0"/>
                  </a:moveTo>
                  <a:cubicBezTo>
                    <a:pt x="4542" y="0"/>
                    <a:pt x="4541" y="1"/>
                    <a:pt x="4540" y="1"/>
                  </a:cubicBezTo>
                  <a:lnTo>
                    <a:pt x="4540" y="12"/>
                  </a:lnTo>
                  <a:cubicBezTo>
                    <a:pt x="4470" y="241"/>
                    <a:pt x="4410" y="401"/>
                    <a:pt x="4330" y="632"/>
                  </a:cubicBezTo>
                  <a:cubicBezTo>
                    <a:pt x="2930" y="1161"/>
                    <a:pt x="1490" y="1632"/>
                    <a:pt x="30" y="2011"/>
                  </a:cubicBezTo>
                  <a:cubicBezTo>
                    <a:pt x="21" y="2011"/>
                    <a:pt x="10" y="2021"/>
                    <a:pt x="1" y="2031"/>
                  </a:cubicBezTo>
                  <a:lnTo>
                    <a:pt x="1" y="2071"/>
                  </a:lnTo>
                  <a:lnTo>
                    <a:pt x="301" y="2911"/>
                  </a:lnTo>
                  <a:cubicBezTo>
                    <a:pt x="310" y="2921"/>
                    <a:pt x="321" y="2931"/>
                    <a:pt x="330" y="2931"/>
                  </a:cubicBezTo>
                  <a:cubicBezTo>
                    <a:pt x="330" y="2941"/>
                    <a:pt x="341" y="2941"/>
                    <a:pt x="341" y="2941"/>
                  </a:cubicBezTo>
                  <a:cubicBezTo>
                    <a:pt x="350" y="2941"/>
                    <a:pt x="361" y="2941"/>
                    <a:pt x="361" y="2931"/>
                  </a:cubicBezTo>
                  <a:cubicBezTo>
                    <a:pt x="381" y="2931"/>
                    <a:pt x="1701" y="2381"/>
                    <a:pt x="3021" y="1812"/>
                  </a:cubicBezTo>
                  <a:cubicBezTo>
                    <a:pt x="5700" y="641"/>
                    <a:pt x="5720" y="512"/>
                    <a:pt x="5730" y="441"/>
                  </a:cubicBezTo>
                  <a:cubicBezTo>
                    <a:pt x="5730" y="421"/>
                    <a:pt x="5720" y="401"/>
                    <a:pt x="5700" y="381"/>
                  </a:cubicBezTo>
                  <a:cubicBezTo>
                    <a:pt x="5527" y="246"/>
                    <a:pt x="4620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4717533" y="3913910"/>
              <a:ext cx="21351" cy="101259"/>
            </a:xfrm>
            <a:custGeom>
              <a:rect b="b" l="l" r="r" t="t"/>
              <a:pathLst>
                <a:path extrusionOk="0" h="811" w="171">
                  <a:moveTo>
                    <a:pt x="61" y="0"/>
                  </a:moveTo>
                  <a:cubicBezTo>
                    <a:pt x="21" y="11"/>
                    <a:pt x="1" y="40"/>
                    <a:pt x="1" y="71"/>
                  </a:cubicBezTo>
                  <a:lnTo>
                    <a:pt x="30" y="740"/>
                  </a:lnTo>
                  <a:cubicBezTo>
                    <a:pt x="30" y="780"/>
                    <a:pt x="61" y="811"/>
                    <a:pt x="101" y="811"/>
                  </a:cubicBezTo>
                  <a:cubicBezTo>
                    <a:pt x="141" y="811"/>
                    <a:pt x="170" y="771"/>
                    <a:pt x="170" y="740"/>
                  </a:cubicBezTo>
                  <a:lnTo>
                    <a:pt x="130" y="71"/>
                  </a:lnTo>
                  <a:cubicBezTo>
                    <a:pt x="130" y="31"/>
                    <a:pt x="101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754989" y="3911413"/>
              <a:ext cx="21351" cy="101259"/>
            </a:xfrm>
            <a:custGeom>
              <a:rect b="b" l="l" r="r" t="t"/>
              <a:pathLst>
                <a:path extrusionOk="0" h="811" w="171">
                  <a:moveTo>
                    <a:pt x="61" y="0"/>
                  </a:moveTo>
                  <a:cubicBezTo>
                    <a:pt x="30" y="0"/>
                    <a:pt x="1" y="40"/>
                    <a:pt x="1" y="71"/>
                  </a:cubicBezTo>
                  <a:lnTo>
                    <a:pt x="41" y="751"/>
                  </a:lnTo>
                  <a:cubicBezTo>
                    <a:pt x="41" y="791"/>
                    <a:pt x="70" y="811"/>
                    <a:pt x="110" y="811"/>
                  </a:cubicBezTo>
                  <a:cubicBezTo>
                    <a:pt x="141" y="811"/>
                    <a:pt x="170" y="780"/>
                    <a:pt x="170" y="740"/>
                  </a:cubicBezTo>
                  <a:lnTo>
                    <a:pt x="141" y="71"/>
                  </a:lnTo>
                  <a:cubicBezTo>
                    <a:pt x="130" y="31"/>
                    <a:pt x="101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678828" y="3917656"/>
              <a:ext cx="21351" cy="98762"/>
            </a:xfrm>
            <a:custGeom>
              <a:rect b="b" l="l" r="r" t="t"/>
              <a:pathLst>
                <a:path extrusionOk="0" h="791" w="171">
                  <a:moveTo>
                    <a:pt x="60" y="1"/>
                  </a:moveTo>
                  <a:cubicBezTo>
                    <a:pt x="31" y="10"/>
                    <a:pt x="0" y="41"/>
                    <a:pt x="11" y="70"/>
                  </a:cubicBezTo>
                  <a:lnTo>
                    <a:pt x="40" y="730"/>
                  </a:lnTo>
                  <a:cubicBezTo>
                    <a:pt x="40" y="770"/>
                    <a:pt x="71" y="790"/>
                    <a:pt x="111" y="790"/>
                  </a:cubicBezTo>
                  <a:cubicBezTo>
                    <a:pt x="151" y="790"/>
                    <a:pt x="171" y="761"/>
                    <a:pt x="171" y="72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641371" y="3922650"/>
              <a:ext cx="21351" cy="96265"/>
            </a:xfrm>
            <a:custGeom>
              <a:rect b="b" l="l" r="r" t="t"/>
              <a:pathLst>
                <a:path extrusionOk="0" h="771" w="171">
                  <a:moveTo>
                    <a:pt x="60" y="1"/>
                  </a:moveTo>
                  <a:cubicBezTo>
                    <a:pt x="31" y="10"/>
                    <a:pt x="0" y="41"/>
                    <a:pt x="0" y="70"/>
                  </a:cubicBezTo>
                  <a:lnTo>
                    <a:pt x="31" y="701"/>
                  </a:lnTo>
                  <a:cubicBezTo>
                    <a:pt x="40" y="741"/>
                    <a:pt x="71" y="770"/>
                    <a:pt x="100" y="770"/>
                  </a:cubicBezTo>
                  <a:lnTo>
                    <a:pt x="111" y="770"/>
                  </a:lnTo>
                  <a:cubicBezTo>
                    <a:pt x="140" y="770"/>
                    <a:pt x="171" y="730"/>
                    <a:pt x="171" y="70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191892" y="3674188"/>
              <a:ext cx="142465" cy="178671"/>
            </a:xfrm>
            <a:custGeom>
              <a:rect b="b" l="l" r="r" t="t"/>
              <a:pathLst>
                <a:path extrusionOk="0" h="1431" w="1141">
                  <a:moveTo>
                    <a:pt x="1031" y="1"/>
                  </a:moveTo>
                  <a:lnTo>
                    <a:pt x="1" y="1351"/>
                  </a:lnTo>
                  <a:lnTo>
                    <a:pt x="111" y="1431"/>
                  </a:lnTo>
                  <a:lnTo>
                    <a:pt x="1141" y="81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794955" y="2556858"/>
              <a:ext cx="389688" cy="312269"/>
            </a:xfrm>
            <a:custGeom>
              <a:rect b="b" l="l" r="r" t="t"/>
              <a:pathLst>
                <a:path extrusionOk="0" h="2501" w="3121">
                  <a:moveTo>
                    <a:pt x="961" y="1"/>
                  </a:moveTo>
                  <a:lnTo>
                    <a:pt x="1" y="901"/>
                  </a:lnTo>
                  <a:lnTo>
                    <a:pt x="2721" y="2501"/>
                  </a:lnTo>
                  <a:lnTo>
                    <a:pt x="3121" y="72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693822" y="2574338"/>
              <a:ext cx="184918" cy="162440"/>
            </a:xfrm>
            <a:custGeom>
              <a:rect b="b" l="l" r="r" t="t"/>
              <a:pathLst>
                <a:path extrusionOk="0" h="1301" w="1481">
                  <a:moveTo>
                    <a:pt x="1351" y="1"/>
                  </a:moveTo>
                  <a:lnTo>
                    <a:pt x="1" y="850"/>
                  </a:lnTo>
                  <a:cubicBezTo>
                    <a:pt x="411" y="1110"/>
                    <a:pt x="841" y="1241"/>
                    <a:pt x="1311" y="1301"/>
                  </a:cubicBezTo>
                  <a:cubicBezTo>
                    <a:pt x="1471" y="890"/>
                    <a:pt x="1480" y="421"/>
                    <a:pt x="1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53092" y="2380812"/>
              <a:ext cx="640532" cy="437376"/>
            </a:xfrm>
            <a:custGeom>
              <a:rect b="b" l="l" r="r" t="t"/>
              <a:pathLst>
                <a:path extrusionOk="0" h="3503" w="5130">
                  <a:moveTo>
                    <a:pt x="3630" y="1"/>
                  </a:moveTo>
                  <a:cubicBezTo>
                    <a:pt x="2370" y="851"/>
                    <a:pt x="1160" y="1760"/>
                    <a:pt x="10" y="2751"/>
                  </a:cubicBezTo>
                  <a:cubicBezTo>
                    <a:pt x="10" y="2951"/>
                    <a:pt x="0" y="3151"/>
                    <a:pt x="10" y="3351"/>
                  </a:cubicBezTo>
                  <a:cubicBezTo>
                    <a:pt x="27" y="3471"/>
                    <a:pt x="67" y="3503"/>
                    <a:pt x="128" y="3503"/>
                  </a:cubicBezTo>
                  <a:cubicBezTo>
                    <a:pt x="138" y="3503"/>
                    <a:pt x="149" y="3502"/>
                    <a:pt x="160" y="3500"/>
                  </a:cubicBezTo>
                  <a:cubicBezTo>
                    <a:pt x="220" y="3491"/>
                    <a:pt x="290" y="3460"/>
                    <a:pt x="380" y="3440"/>
                  </a:cubicBezTo>
                  <a:cubicBezTo>
                    <a:pt x="770" y="3351"/>
                    <a:pt x="1150" y="3240"/>
                    <a:pt x="1530" y="3100"/>
                  </a:cubicBezTo>
                  <a:cubicBezTo>
                    <a:pt x="2310" y="2820"/>
                    <a:pt x="3010" y="2471"/>
                    <a:pt x="3700" y="2011"/>
                  </a:cubicBezTo>
                  <a:cubicBezTo>
                    <a:pt x="3710" y="2011"/>
                    <a:pt x="5129" y="1620"/>
                    <a:pt x="5129" y="1620"/>
                  </a:cubicBezTo>
                  <a:lnTo>
                    <a:pt x="36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5762" y="2300904"/>
              <a:ext cx="614311" cy="527024"/>
            </a:xfrm>
            <a:custGeom>
              <a:rect b="b" l="l" r="r" t="t"/>
              <a:pathLst>
                <a:path extrusionOk="0" h="4221" w="4920">
                  <a:moveTo>
                    <a:pt x="4300" y="1"/>
                  </a:moveTo>
                  <a:cubicBezTo>
                    <a:pt x="4290" y="1"/>
                    <a:pt x="4280" y="1"/>
                    <a:pt x="4280" y="11"/>
                  </a:cubicBezTo>
                  <a:cubicBezTo>
                    <a:pt x="4270" y="21"/>
                    <a:pt x="3200" y="971"/>
                    <a:pt x="2150" y="1951"/>
                  </a:cubicBezTo>
                  <a:cubicBezTo>
                    <a:pt x="0" y="3940"/>
                    <a:pt x="30" y="4080"/>
                    <a:pt x="40" y="4140"/>
                  </a:cubicBezTo>
                  <a:cubicBezTo>
                    <a:pt x="50" y="4160"/>
                    <a:pt x="60" y="4180"/>
                    <a:pt x="90" y="4191"/>
                  </a:cubicBezTo>
                  <a:cubicBezTo>
                    <a:pt x="159" y="4212"/>
                    <a:pt x="304" y="4221"/>
                    <a:pt x="471" y="4221"/>
                  </a:cubicBezTo>
                  <a:cubicBezTo>
                    <a:pt x="838" y="4221"/>
                    <a:pt x="1310" y="4181"/>
                    <a:pt x="1310" y="4160"/>
                  </a:cubicBezTo>
                  <a:lnTo>
                    <a:pt x="1310" y="4151"/>
                  </a:lnTo>
                  <a:cubicBezTo>
                    <a:pt x="1300" y="3911"/>
                    <a:pt x="1300" y="3751"/>
                    <a:pt x="1300" y="3500"/>
                  </a:cubicBezTo>
                  <a:cubicBezTo>
                    <a:pt x="2440" y="2531"/>
                    <a:pt x="3650" y="1611"/>
                    <a:pt x="4900" y="771"/>
                  </a:cubicBezTo>
                  <a:cubicBezTo>
                    <a:pt x="4910" y="771"/>
                    <a:pt x="4920" y="751"/>
                    <a:pt x="4920" y="741"/>
                  </a:cubicBezTo>
                  <a:cubicBezTo>
                    <a:pt x="4920" y="731"/>
                    <a:pt x="4920" y="711"/>
                    <a:pt x="4910" y="701"/>
                  </a:cubicBezTo>
                  <a:lnTo>
                    <a:pt x="4350" y="21"/>
                  </a:lnTo>
                  <a:cubicBezTo>
                    <a:pt x="4340" y="11"/>
                    <a:pt x="4330" y="1"/>
                    <a:pt x="4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578955" y="2650749"/>
              <a:ext cx="50069" cy="94517"/>
            </a:xfrm>
            <a:custGeom>
              <a:rect b="b" l="l" r="r" t="t"/>
              <a:pathLst>
                <a:path extrusionOk="0" h="757" w="401">
                  <a:moveTo>
                    <a:pt x="78" y="1"/>
                  </a:moveTo>
                  <a:cubicBezTo>
                    <a:pt x="69" y="1"/>
                    <a:pt x="59" y="3"/>
                    <a:pt x="51" y="9"/>
                  </a:cubicBezTo>
                  <a:cubicBezTo>
                    <a:pt x="11" y="18"/>
                    <a:pt x="1" y="58"/>
                    <a:pt x="11" y="89"/>
                  </a:cubicBezTo>
                  <a:lnTo>
                    <a:pt x="271" y="718"/>
                  </a:lnTo>
                  <a:cubicBezTo>
                    <a:pt x="278" y="740"/>
                    <a:pt x="301" y="757"/>
                    <a:pt x="324" y="757"/>
                  </a:cubicBezTo>
                  <a:cubicBezTo>
                    <a:pt x="333" y="757"/>
                    <a:pt x="343" y="754"/>
                    <a:pt x="351" y="749"/>
                  </a:cubicBezTo>
                  <a:lnTo>
                    <a:pt x="361" y="749"/>
                  </a:lnTo>
                  <a:cubicBezTo>
                    <a:pt x="391" y="738"/>
                    <a:pt x="401" y="698"/>
                    <a:pt x="391" y="658"/>
                  </a:cubicBezTo>
                  <a:lnTo>
                    <a:pt x="141" y="38"/>
                  </a:lnTo>
                  <a:cubicBezTo>
                    <a:pt x="126" y="17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543995" y="2664982"/>
              <a:ext cx="50069" cy="95266"/>
            </a:xfrm>
            <a:custGeom>
              <a:rect b="b" l="l" r="r" t="t"/>
              <a:pathLst>
                <a:path extrusionOk="0" h="763" w="401">
                  <a:moveTo>
                    <a:pt x="73" y="1"/>
                  </a:moveTo>
                  <a:cubicBezTo>
                    <a:pt x="66" y="1"/>
                    <a:pt x="58" y="2"/>
                    <a:pt x="51" y="4"/>
                  </a:cubicBezTo>
                  <a:cubicBezTo>
                    <a:pt x="11" y="24"/>
                    <a:pt x="1" y="64"/>
                    <a:pt x="11" y="95"/>
                  </a:cubicBezTo>
                  <a:lnTo>
                    <a:pt x="271" y="724"/>
                  </a:lnTo>
                  <a:cubicBezTo>
                    <a:pt x="278" y="746"/>
                    <a:pt x="301" y="763"/>
                    <a:pt x="324" y="763"/>
                  </a:cubicBezTo>
                  <a:cubicBezTo>
                    <a:pt x="333" y="763"/>
                    <a:pt x="343" y="760"/>
                    <a:pt x="351" y="755"/>
                  </a:cubicBezTo>
                  <a:cubicBezTo>
                    <a:pt x="391" y="744"/>
                    <a:pt x="401" y="704"/>
                    <a:pt x="391" y="664"/>
                  </a:cubicBezTo>
                  <a:lnTo>
                    <a:pt x="141" y="44"/>
                  </a:lnTo>
                  <a:cubicBezTo>
                    <a:pt x="125" y="14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13914" y="2636391"/>
              <a:ext cx="50069" cy="92644"/>
            </a:xfrm>
            <a:custGeom>
              <a:rect b="b" l="l" r="r" t="t"/>
              <a:pathLst>
                <a:path extrusionOk="0" h="742" w="401">
                  <a:moveTo>
                    <a:pt x="74" y="0"/>
                  </a:moveTo>
                  <a:cubicBezTo>
                    <a:pt x="66" y="0"/>
                    <a:pt x="58" y="1"/>
                    <a:pt x="51" y="4"/>
                  </a:cubicBezTo>
                  <a:cubicBezTo>
                    <a:pt x="11" y="24"/>
                    <a:pt x="1" y="64"/>
                    <a:pt x="11" y="93"/>
                  </a:cubicBezTo>
                  <a:lnTo>
                    <a:pt x="261" y="704"/>
                  </a:lnTo>
                  <a:cubicBezTo>
                    <a:pt x="275" y="725"/>
                    <a:pt x="300" y="741"/>
                    <a:pt x="324" y="741"/>
                  </a:cubicBezTo>
                  <a:cubicBezTo>
                    <a:pt x="333" y="741"/>
                    <a:pt x="343" y="739"/>
                    <a:pt x="351" y="733"/>
                  </a:cubicBezTo>
                  <a:cubicBezTo>
                    <a:pt x="381" y="713"/>
                    <a:pt x="401" y="684"/>
                    <a:pt x="391" y="644"/>
                  </a:cubicBezTo>
                  <a:lnTo>
                    <a:pt x="141" y="44"/>
                  </a:lnTo>
                  <a:cubicBezTo>
                    <a:pt x="125" y="13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648874" y="2622032"/>
              <a:ext cx="48945" cy="89523"/>
            </a:xfrm>
            <a:custGeom>
              <a:rect b="b" l="l" r="r" t="t"/>
              <a:pathLst>
                <a:path extrusionOk="0" h="717" w="392">
                  <a:moveTo>
                    <a:pt x="82" y="0"/>
                  </a:moveTo>
                  <a:cubicBezTo>
                    <a:pt x="73" y="0"/>
                    <a:pt x="62" y="3"/>
                    <a:pt x="51" y="8"/>
                  </a:cubicBezTo>
                  <a:cubicBezTo>
                    <a:pt x="21" y="19"/>
                    <a:pt x="1" y="59"/>
                    <a:pt x="11" y="88"/>
                  </a:cubicBezTo>
                  <a:lnTo>
                    <a:pt x="251" y="679"/>
                  </a:lnTo>
                  <a:cubicBezTo>
                    <a:pt x="265" y="700"/>
                    <a:pt x="290" y="716"/>
                    <a:pt x="318" y="716"/>
                  </a:cubicBezTo>
                  <a:cubicBezTo>
                    <a:pt x="329" y="716"/>
                    <a:pt x="340" y="714"/>
                    <a:pt x="351" y="708"/>
                  </a:cubicBezTo>
                  <a:cubicBezTo>
                    <a:pt x="381" y="699"/>
                    <a:pt x="391" y="659"/>
                    <a:pt x="381" y="628"/>
                  </a:cubicBezTo>
                  <a:lnTo>
                    <a:pt x="141" y="39"/>
                  </a:lnTo>
                  <a:cubicBezTo>
                    <a:pt x="126" y="17"/>
                    <a:pt x="107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068388" y="2630522"/>
              <a:ext cx="81284" cy="207388"/>
            </a:xfrm>
            <a:custGeom>
              <a:rect b="b" l="l" r="r" t="t"/>
              <a:pathLst>
                <a:path extrusionOk="0" h="1661" w="651">
                  <a:moveTo>
                    <a:pt x="531" y="0"/>
                  </a:moveTo>
                  <a:lnTo>
                    <a:pt x="0" y="1611"/>
                  </a:lnTo>
                  <a:lnTo>
                    <a:pt x="131" y="1660"/>
                  </a:lnTo>
                  <a:lnTo>
                    <a:pt x="651" y="40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360515" y="1320915"/>
              <a:ext cx="1098768" cy="1198632"/>
            </a:xfrm>
            <a:custGeom>
              <a:rect b="b" l="l" r="r" t="t"/>
              <a:pathLst>
                <a:path extrusionOk="0" h="9600" w="8800">
                  <a:moveTo>
                    <a:pt x="7149" y="1"/>
                  </a:moveTo>
                  <a:lnTo>
                    <a:pt x="6760" y="21"/>
                  </a:lnTo>
                  <a:lnTo>
                    <a:pt x="3240" y="3450"/>
                  </a:lnTo>
                  <a:lnTo>
                    <a:pt x="1" y="7550"/>
                  </a:lnTo>
                  <a:lnTo>
                    <a:pt x="4850" y="9600"/>
                  </a:lnTo>
                  <a:lnTo>
                    <a:pt x="7709" y="5160"/>
                  </a:lnTo>
                  <a:lnTo>
                    <a:pt x="8800" y="1721"/>
                  </a:lnTo>
                  <a:lnTo>
                    <a:pt x="7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738701" y="1323413"/>
              <a:ext cx="480836" cy="459600"/>
            </a:xfrm>
            <a:custGeom>
              <a:rect b="b" l="l" r="r" t="t"/>
              <a:pathLst>
                <a:path extrusionOk="0" h="3681" w="3851">
                  <a:moveTo>
                    <a:pt x="3851" y="1"/>
                  </a:moveTo>
                  <a:lnTo>
                    <a:pt x="2881" y="41"/>
                  </a:lnTo>
                  <a:lnTo>
                    <a:pt x="1" y="3681"/>
                  </a:lnTo>
                  <a:cubicBezTo>
                    <a:pt x="2891" y="3590"/>
                    <a:pt x="3511" y="830"/>
                    <a:pt x="3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2693754" y="1318169"/>
              <a:ext cx="573232" cy="521030"/>
            </a:xfrm>
            <a:custGeom>
              <a:rect b="b" l="l" r="r" t="t"/>
              <a:pathLst>
                <a:path extrusionOk="0" h="4173" w="4591">
                  <a:moveTo>
                    <a:pt x="4514" y="0"/>
                  </a:moveTo>
                  <a:cubicBezTo>
                    <a:pt x="4487" y="0"/>
                    <a:pt x="4459" y="20"/>
                    <a:pt x="4451" y="52"/>
                  </a:cubicBezTo>
                  <a:lnTo>
                    <a:pt x="4451" y="63"/>
                  </a:lnTo>
                  <a:cubicBezTo>
                    <a:pt x="4251" y="732"/>
                    <a:pt x="3960" y="1743"/>
                    <a:pt x="3301" y="2583"/>
                  </a:cubicBezTo>
                  <a:cubicBezTo>
                    <a:pt x="2546" y="3553"/>
                    <a:pt x="1483" y="4043"/>
                    <a:pt x="152" y="4043"/>
                  </a:cubicBezTo>
                  <a:cubicBezTo>
                    <a:pt x="125" y="4043"/>
                    <a:pt x="98" y="4043"/>
                    <a:pt x="71" y="4042"/>
                  </a:cubicBezTo>
                  <a:cubicBezTo>
                    <a:pt x="66" y="4041"/>
                    <a:pt x="61" y="4040"/>
                    <a:pt x="56" y="4040"/>
                  </a:cubicBezTo>
                  <a:cubicBezTo>
                    <a:pt x="24" y="4040"/>
                    <a:pt x="1" y="4068"/>
                    <a:pt x="1" y="4102"/>
                  </a:cubicBezTo>
                  <a:cubicBezTo>
                    <a:pt x="1" y="4142"/>
                    <a:pt x="31" y="4172"/>
                    <a:pt x="61" y="4172"/>
                  </a:cubicBezTo>
                  <a:lnTo>
                    <a:pt x="161" y="4172"/>
                  </a:lnTo>
                  <a:cubicBezTo>
                    <a:pt x="1531" y="4172"/>
                    <a:pt x="2621" y="3663"/>
                    <a:pt x="3411" y="2663"/>
                  </a:cubicBezTo>
                  <a:cubicBezTo>
                    <a:pt x="4080" y="1803"/>
                    <a:pt x="4380" y="772"/>
                    <a:pt x="4580" y="103"/>
                  </a:cubicBezTo>
                  <a:lnTo>
                    <a:pt x="4580" y="83"/>
                  </a:lnTo>
                  <a:cubicBezTo>
                    <a:pt x="4591" y="52"/>
                    <a:pt x="4571" y="12"/>
                    <a:pt x="4531" y="3"/>
                  </a:cubicBezTo>
                  <a:cubicBezTo>
                    <a:pt x="4525" y="1"/>
                    <a:pt x="4520" y="0"/>
                    <a:pt x="4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288065" y="1357123"/>
              <a:ext cx="173680" cy="307274"/>
            </a:xfrm>
            <a:custGeom>
              <a:rect b="b" l="l" r="r" t="t"/>
              <a:pathLst>
                <a:path extrusionOk="0" h="2461" w="1391">
                  <a:moveTo>
                    <a:pt x="0" y="0"/>
                  </a:moveTo>
                  <a:lnTo>
                    <a:pt x="1040" y="2460"/>
                  </a:lnTo>
                  <a:lnTo>
                    <a:pt x="1391" y="1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616502" y="1052102"/>
              <a:ext cx="1603078" cy="473709"/>
            </a:xfrm>
            <a:custGeom>
              <a:rect b="b" l="l" r="r" t="t"/>
              <a:pathLst>
                <a:path extrusionOk="0" h="3794" w="12839">
                  <a:moveTo>
                    <a:pt x="6600" y="1"/>
                  </a:moveTo>
                  <a:cubicBezTo>
                    <a:pt x="6472" y="1"/>
                    <a:pt x="6344" y="15"/>
                    <a:pt x="6220" y="44"/>
                  </a:cubicBezTo>
                  <a:lnTo>
                    <a:pt x="0" y="1734"/>
                  </a:lnTo>
                  <a:lnTo>
                    <a:pt x="140" y="2254"/>
                  </a:lnTo>
                  <a:cubicBezTo>
                    <a:pt x="140" y="2254"/>
                    <a:pt x="4160" y="2123"/>
                    <a:pt x="5480" y="1814"/>
                  </a:cubicBezTo>
                  <a:cubicBezTo>
                    <a:pt x="5769" y="1744"/>
                    <a:pt x="6609" y="1474"/>
                    <a:pt x="6609" y="1474"/>
                  </a:cubicBezTo>
                  <a:lnTo>
                    <a:pt x="11369" y="3794"/>
                  </a:lnTo>
                  <a:lnTo>
                    <a:pt x="12839" y="2174"/>
                  </a:lnTo>
                  <a:lnTo>
                    <a:pt x="7279" y="144"/>
                  </a:lnTo>
                  <a:cubicBezTo>
                    <a:pt x="7061" y="48"/>
                    <a:pt x="6830" y="1"/>
                    <a:pt x="6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386769" y="1268476"/>
              <a:ext cx="298415" cy="224119"/>
            </a:xfrm>
            <a:custGeom>
              <a:rect b="b" l="l" r="r" t="t"/>
              <a:pathLst>
                <a:path extrusionOk="0" h="1795" w="2390">
                  <a:moveTo>
                    <a:pt x="1840" y="1"/>
                  </a:moveTo>
                  <a:cubicBezTo>
                    <a:pt x="1840" y="1"/>
                    <a:pt x="300" y="31"/>
                    <a:pt x="150" y="441"/>
                  </a:cubicBezTo>
                  <a:cubicBezTo>
                    <a:pt x="0" y="861"/>
                    <a:pt x="420" y="1681"/>
                    <a:pt x="600" y="1781"/>
                  </a:cubicBezTo>
                  <a:cubicBezTo>
                    <a:pt x="617" y="1791"/>
                    <a:pt x="640" y="1795"/>
                    <a:pt x="667" y="1795"/>
                  </a:cubicBezTo>
                  <a:cubicBezTo>
                    <a:pt x="826" y="1795"/>
                    <a:pt x="1120" y="1641"/>
                    <a:pt x="1120" y="1641"/>
                  </a:cubicBezTo>
                  <a:cubicBezTo>
                    <a:pt x="1120" y="1641"/>
                    <a:pt x="1276" y="1766"/>
                    <a:pt x="1492" y="1766"/>
                  </a:cubicBezTo>
                  <a:cubicBezTo>
                    <a:pt x="1646" y="1766"/>
                    <a:pt x="1831" y="1702"/>
                    <a:pt x="2010" y="1481"/>
                  </a:cubicBezTo>
                  <a:cubicBezTo>
                    <a:pt x="2350" y="1050"/>
                    <a:pt x="2390" y="301"/>
                    <a:pt x="2390" y="301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5715025" y="3319750"/>
            <a:ext cx="26391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Ben Quick &amp; Austin Liu</a:t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NIL?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1191175" y="1472424"/>
            <a:ext cx="23343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  <a:r>
              <a:rPr lang="en" sz="48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</a:t>
            </a:r>
            <a:endParaRPr sz="48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48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mage</a:t>
            </a:r>
            <a:endParaRPr sz="48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</a:t>
            </a:r>
            <a:r>
              <a:rPr lang="en" sz="48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ikeness</a:t>
            </a:r>
            <a:endParaRPr sz="48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327" y="1657677"/>
            <a:ext cx="1683875" cy="25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4">
            <a:alphaModFix/>
          </a:blip>
          <a:srcRect b="11715" l="-1867" r="21039" t="-1627"/>
          <a:stretch/>
        </p:blipFill>
        <p:spPr>
          <a:xfrm>
            <a:off x="6765200" y="1657677"/>
            <a:ext cx="1745233" cy="25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823175" y="1193700"/>
            <a:ext cx="75657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" sz="57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creating</a:t>
            </a:r>
            <a:r>
              <a:rPr lang="en" sz="4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" sz="57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posting of content</a:t>
            </a:r>
            <a:r>
              <a:rPr lang="en" sz="4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accounts for </a:t>
            </a:r>
            <a:r>
              <a:rPr b="1" lang="en" sz="5700" u="sng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43.7%</a:t>
            </a:r>
            <a:r>
              <a:rPr lang="en" sz="4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all NIL Compensation</a:t>
            </a:r>
            <a:endParaRPr sz="45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624475" y="282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Influencer Classification by Follower Count</a:t>
            </a:r>
            <a:endParaRPr/>
          </a:p>
        </p:txBody>
      </p:sp>
      <p:cxnSp>
        <p:nvCxnSpPr>
          <p:cNvPr id="213" name="Google Shape;213;p28"/>
          <p:cNvCxnSpPr/>
          <p:nvPr/>
        </p:nvCxnSpPr>
        <p:spPr>
          <a:xfrm>
            <a:off x="3821550" y="2039900"/>
            <a:ext cx="1732800" cy="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 flipH="1" rot="10800000">
            <a:off x="4130075" y="2749100"/>
            <a:ext cx="1474800" cy="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8"/>
          <p:cNvCxnSpPr/>
          <p:nvPr/>
        </p:nvCxnSpPr>
        <p:spPr>
          <a:xfrm flipH="1" rot="10800000">
            <a:off x="4371450" y="3218875"/>
            <a:ext cx="1259400" cy="1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8"/>
          <p:cNvCxnSpPr/>
          <p:nvPr/>
        </p:nvCxnSpPr>
        <p:spPr>
          <a:xfrm flipH="1" rot="10800000">
            <a:off x="4757025" y="3944125"/>
            <a:ext cx="9489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8"/>
          <p:cNvSpPr txBox="1"/>
          <p:nvPr/>
        </p:nvSpPr>
        <p:spPr>
          <a:xfrm>
            <a:off x="5756750" y="1802325"/>
            <a:ext cx="2353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Top</a:t>
            </a:r>
            <a:r>
              <a:rPr b="1"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-tier </a:t>
            </a:r>
            <a:r>
              <a:rPr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(30k - 50k)</a:t>
            </a:r>
            <a:endParaRPr sz="20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5756750" y="2511325"/>
            <a:ext cx="2286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Mid-tier</a:t>
            </a:r>
            <a:r>
              <a:rPr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(10k - 30k)</a:t>
            </a:r>
            <a:endParaRPr sz="20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756750" y="3043425"/>
            <a:ext cx="2025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</a:t>
            </a:r>
            <a:r>
              <a:rPr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(5k - 10k)</a:t>
            </a:r>
            <a:endParaRPr sz="20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849375" y="3695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Nano</a:t>
            </a:r>
            <a:r>
              <a:rPr b="1"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(0-5k)</a:t>
            </a:r>
            <a:endParaRPr sz="20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975" y="1628300"/>
            <a:ext cx="2824800" cy="28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9"/>
          <p:cNvGrpSpPr/>
          <p:nvPr/>
        </p:nvGrpSpPr>
        <p:grpSpPr>
          <a:xfrm rot="2441596">
            <a:off x="8900783" y="2647266"/>
            <a:ext cx="542354" cy="542354"/>
            <a:chOff x="-287090" y="2362518"/>
            <a:chExt cx="542361" cy="542361"/>
          </a:xfrm>
        </p:grpSpPr>
        <p:sp>
          <p:nvSpPr>
            <p:cNvPr id="227" name="Google Shape;227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9"/>
          <p:cNvGrpSpPr/>
          <p:nvPr/>
        </p:nvGrpSpPr>
        <p:grpSpPr>
          <a:xfrm rot="6833177">
            <a:off x="7878222" y="4535824"/>
            <a:ext cx="542331" cy="542331"/>
            <a:chOff x="-287090" y="2362518"/>
            <a:chExt cx="542361" cy="542361"/>
          </a:xfrm>
        </p:grpSpPr>
        <p:sp>
          <p:nvSpPr>
            <p:cNvPr id="234" name="Google Shape;234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9"/>
          <p:cNvGrpSpPr/>
          <p:nvPr/>
        </p:nvGrpSpPr>
        <p:grpSpPr>
          <a:xfrm>
            <a:off x="5122935" y="4406806"/>
            <a:ext cx="542361" cy="542361"/>
            <a:chOff x="-287090" y="2362518"/>
            <a:chExt cx="542361" cy="542361"/>
          </a:xfrm>
        </p:grpSpPr>
        <p:sp>
          <p:nvSpPr>
            <p:cNvPr id="241" name="Google Shape;241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9"/>
          <p:cNvGrpSpPr/>
          <p:nvPr/>
        </p:nvGrpSpPr>
        <p:grpSpPr>
          <a:xfrm rot="2905042">
            <a:off x="1052634" y="4185665"/>
            <a:ext cx="542362" cy="542362"/>
            <a:chOff x="-287090" y="2362518"/>
            <a:chExt cx="542361" cy="542361"/>
          </a:xfrm>
        </p:grpSpPr>
        <p:sp>
          <p:nvSpPr>
            <p:cNvPr id="248" name="Google Shape;248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9"/>
          <p:cNvGrpSpPr/>
          <p:nvPr/>
        </p:nvGrpSpPr>
        <p:grpSpPr>
          <a:xfrm rot="3239925">
            <a:off x="5471212" y="3233103"/>
            <a:ext cx="1006391" cy="1006439"/>
            <a:chOff x="1880684" y="3301028"/>
            <a:chExt cx="1006396" cy="1006445"/>
          </a:xfrm>
        </p:grpSpPr>
        <p:sp>
          <p:nvSpPr>
            <p:cNvPr id="255" name="Google Shape;255;p29"/>
            <p:cNvSpPr/>
            <p:nvPr/>
          </p:nvSpPr>
          <p:spPr>
            <a:xfrm rot="-201210">
              <a:off x="1907724" y="3328066"/>
              <a:ext cx="952317" cy="952368"/>
            </a:xfrm>
            <a:custGeom>
              <a:rect b="b" l="l" r="r" t="t"/>
              <a:pathLst>
                <a:path extrusionOk="0" h="18570" w="18569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 rot="-201210">
              <a:off x="1907724" y="3355760"/>
              <a:ext cx="952317" cy="896980"/>
            </a:xfrm>
            <a:custGeom>
              <a:rect b="b" l="l" r="r" t="t"/>
              <a:pathLst>
                <a:path extrusionOk="0" h="17490" w="18569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 rot="-201210">
              <a:off x="2600049" y="4227360"/>
              <a:ext cx="2564" cy="1077"/>
            </a:xfrm>
            <a:custGeom>
              <a:rect b="b" l="l" r="r" t="t"/>
              <a:pathLst>
                <a:path extrusionOk="0" h="21" w="5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 rot="-201210">
              <a:off x="1913220" y="3515815"/>
              <a:ext cx="805128" cy="768767"/>
            </a:xfrm>
            <a:custGeom>
              <a:rect b="b" l="l" r="r" t="t"/>
              <a:pathLst>
                <a:path extrusionOk="0" h="14990" w="15699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 rot="-201210">
              <a:off x="1912168" y="3507591"/>
              <a:ext cx="666658" cy="753381"/>
            </a:xfrm>
            <a:custGeom>
              <a:rect b="b" l="l" r="r" t="t"/>
              <a:pathLst>
                <a:path extrusionOk="0" h="14690" w="12999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9"/>
          <p:cNvGrpSpPr/>
          <p:nvPr/>
        </p:nvGrpSpPr>
        <p:grpSpPr>
          <a:xfrm rot="-1237668">
            <a:off x="-315967" y="4363147"/>
            <a:ext cx="1006409" cy="1006457"/>
            <a:chOff x="1880684" y="3301028"/>
            <a:chExt cx="1006396" cy="1006445"/>
          </a:xfrm>
        </p:grpSpPr>
        <p:sp>
          <p:nvSpPr>
            <p:cNvPr id="261" name="Google Shape;261;p29"/>
            <p:cNvSpPr/>
            <p:nvPr/>
          </p:nvSpPr>
          <p:spPr>
            <a:xfrm rot="-201210">
              <a:off x="1907724" y="3328066"/>
              <a:ext cx="952317" cy="952368"/>
            </a:xfrm>
            <a:custGeom>
              <a:rect b="b" l="l" r="r" t="t"/>
              <a:pathLst>
                <a:path extrusionOk="0" h="18570" w="18569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 rot="-201210">
              <a:off x="1907724" y="3355760"/>
              <a:ext cx="952317" cy="896980"/>
            </a:xfrm>
            <a:custGeom>
              <a:rect b="b" l="l" r="r" t="t"/>
              <a:pathLst>
                <a:path extrusionOk="0" h="17490" w="18569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 rot="-201210">
              <a:off x="2600049" y="4227360"/>
              <a:ext cx="2564" cy="1077"/>
            </a:xfrm>
            <a:custGeom>
              <a:rect b="b" l="l" r="r" t="t"/>
              <a:pathLst>
                <a:path extrusionOk="0" h="21" w="5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 rot="-201210">
              <a:off x="1913220" y="3515815"/>
              <a:ext cx="805128" cy="768767"/>
            </a:xfrm>
            <a:custGeom>
              <a:rect b="b" l="l" r="r" t="t"/>
              <a:pathLst>
                <a:path extrusionOk="0" h="14990" w="15699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 rot="-201210">
              <a:off x="1912168" y="3507591"/>
              <a:ext cx="666658" cy="753381"/>
            </a:xfrm>
            <a:custGeom>
              <a:rect b="b" l="l" r="r" t="t"/>
              <a:pathLst>
                <a:path extrusionOk="0" h="14690" w="12999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9"/>
          <p:cNvGrpSpPr/>
          <p:nvPr/>
        </p:nvGrpSpPr>
        <p:grpSpPr>
          <a:xfrm rot="-1452724">
            <a:off x="8177209" y="3319118"/>
            <a:ext cx="834369" cy="834369"/>
            <a:chOff x="285991" y="3056457"/>
            <a:chExt cx="834400" cy="834400"/>
          </a:xfrm>
        </p:grpSpPr>
        <p:sp>
          <p:nvSpPr>
            <p:cNvPr id="267" name="Google Shape;267;p29"/>
            <p:cNvSpPr/>
            <p:nvPr/>
          </p:nvSpPr>
          <p:spPr>
            <a:xfrm>
              <a:off x="285991" y="3056457"/>
              <a:ext cx="834400" cy="834400"/>
            </a:xfrm>
            <a:custGeom>
              <a:rect b="b" l="l" r="r" t="t"/>
              <a:pathLst>
                <a:path extrusionOk="0" h="15459" w="15459">
                  <a:moveTo>
                    <a:pt x="7730" y="1"/>
                  </a:moveTo>
                  <a:cubicBezTo>
                    <a:pt x="7030" y="1"/>
                    <a:pt x="6340" y="90"/>
                    <a:pt x="5690" y="270"/>
                  </a:cubicBezTo>
                  <a:cubicBezTo>
                    <a:pt x="5510" y="321"/>
                    <a:pt x="5330" y="370"/>
                    <a:pt x="5150" y="441"/>
                  </a:cubicBezTo>
                  <a:cubicBezTo>
                    <a:pt x="2730" y="1300"/>
                    <a:pt x="860" y="3330"/>
                    <a:pt x="231" y="5850"/>
                  </a:cubicBezTo>
                  <a:cubicBezTo>
                    <a:pt x="160" y="6140"/>
                    <a:pt x="100" y="6430"/>
                    <a:pt x="71" y="6729"/>
                  </a:cubicBezTo>
                  <a:cubicBezTo>
                    <a:pt x="20" y="7060"/>
                    <a:pt x="0" y="7389"/>
                    <a:pt x="0" y="7729"/>
                  </a:cubicBezTo>
                  <a:cubicBezTo>
                    <a:pt x="0" y="8440"/>
                    <a:pt x="100" y="9129"/>
                    <a:pt x="280" y="9780"/>
                  </a:cubicBezTo>
                  <a:cubicBezTo>
                    <a:pt x="331" y="9980"/>
                    <a:pt x="400" y="10169"/>
                    <a:pt x="471" y="10360"/>
                  </a:cubicBezTo>
                  <a:cubicBezTo>
                    <a:pt x="751" y="11159"/>
                    <a:pt x="1171" y="11899"/>
                    <a:pt x="1691" y="12549"/>
                  </a:cubicBezTo>
                  <a:cubicBezTo>
                    <a:pt x="1811" y="12689"/>
                    <a:pt x="1931" y="12829"/>
                    <a:pt x="2060" y="12969"/>
                  </a:cubicBezTo>
                  <a:cubicBezTo>
                    <a:pt x="2220" y="13149"/>
                    <a:pt x="2391" y="13319"/>
                    <a:pt x="2571" y="13479"/>
                  </a:cubicBezTo>
                  <a:cubicBezTo>
                    <a:pt x="2800" y="13679"/>
                    <a:pt x="3030" y="13869"/>
                    <a:pt x="3270" y="14039"/>
                  </a:cubicBezTo>
                  <a:cubicBezTo>
                    <a:pt x="4530" y="14929"/>
                    <a:pt x="6070" y="15459"/>
                    <a:pt x="7730" y="15459"/>
                  </a:cubicBezTo>
                  <a:cubicBezTo>
                    <a:pt x="9390" y="15459"/>
                    <a:pt x="10930" y="14929"/>
                    <a:pt x="12189" y="14039"/>
                  </a:cubicBezTo>
                  <a:cubicBezTo>
                    <a:pt x="12439" y="13869"/>
                    <a:pt x="12669" y="13679"/>
                    <a:pt x="12899" y="13479"/>
                  </a:cubicBezTo>
                  <a:cubicBezTo>
                    <a:pt x="13659" y="12799"/>
                    <a:pt x="14279" y="11959"/>
                    <a:pt x="14729" y="11019"/>
                  </a:cubicBezTo>
                  <a:cubicBezTo>
                    <a:pt x="14809" y="10839"/>
                    <a:pt x="14889" y="10649"/>
                    <a:pt x="14969" y="10460"/>
                  </a:cubicBezTo>
                  <a:cubicBezTo>
                    <a:pt x="15259" y="9700"/>
                    <a:pt x="15429" y="8869"/>
                    <a:pt x="15459" y="8009"/>
                  </a:cubicBezTo>
                  <a:lnTo>
                    <a:pt x="15459" y="7729"/>
                  </a:lnTo>
                  <a:lnTo>
                    <a:pt x="15459" y="7449"/>
                  </a:lnTo>
                  <a:cubicBezTo>
                    <a:pt x="15379" y="5130"/>
                    <a:pt x="14269" y="3070"/>
                    <a:pt x="12589" y="1710"/>
                  </a:cubicBezTo>
                  <a:cubicBezTo>
                    <a:pt x="12339" y="1510"/>
                    <a:pt x="12069" y="1320"/>
                    <a:pt x="11799" y="1150"/>
                  </a:cubicBezTo>
                  <a:cubicBezTo>
                    <a:pt x="10910" y="601"/>
                    <a:pt x="9899" y="221"/>
                    <a:pt x="8819" y="70"/>
                  </a:cubicBezTo>
                  <a:cubicBezTo>
                    <a:pt x="8610" y="41"/>
                    <a:pt x="8410" y="21"/>
                    <a:pt x="8199" y="10"/>
                  </a:cubicBezTo>
                  <a:cubicBezTo>
                    <a:pt x="8050" y="1"/>
                    <a:pt x="7890" y="1"/>
                    <a:pt x="7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85991" y="3169804"/>
              <a:ext cx="703294" cy="721052"/>
            </a:xfrm>
            <a:custGeom>
              <a:rect b="b" l="l" r="r" t="t"/>
              <a:pathLst>
                <a:path extrusionOk="0" h="13359" w="13030">
                  <a:moveTo>
                    <a:pt x="2431" y="0"/>
                  </a:moveTo>
                  <a:lnTo>
                    <a:pt x="2431" y="0"/>
                  </a:lnTo>
                  <a:cubicBezTo>
                    <a:pt x="1380" y="990"/>
                    <a:pt x="611" y="2270"/>
                    <a:pt x="240" y="3710"/>
                  </a:cubicBezTo>
                  <a:lnTo>
                    <a:pt x="240" y="3720"/>
                  </a:lnTo>
                  <a:lnTo>
                    <a:pt x="240" y="3730"/>
                  </a:lnTo>
                  <a:lnTo>
                    <a:pt x="240" y="3740"/>
                  </a:lnTo>
                  <a:cubicBezTo>
                    <a:pt x="231" y="3740"/>
                    <a:pt x="231" y="3740"/>
                    <a:pt x="231" y="3750"/>
                  </a:cubicBezTo>
                  <a:cubicBezTo>
                    <a:pt x="160" y="4040"/>
                    <a:pt x="100" y="4330"/>
                    <a:pt x="71" y="4629"/>
                  </a:cubicBezTo>
                  <a:cubicBezTo>
                    <a:pt x="20" y="4960"/>
                    <a:pt x="0" y="5289"/>
                    <a:pt x="0" y="5629"/>
                  </a:cubicBezTo>
                  <a:cubicBezTo>
                    <a:pt x="0" y="6340"/>
                    <a:pt x="100" y="7029"/>
                    <a:pt x="280" y="7680"/>
                  </a:cubicBezTo>
                  <a:cubicBezTo>
                    <a:pt x="331" y="7880"/>
                    <a:pt x="400" y="8069"/>
                    <a:pt x="471" y="8260"/>
                  </a:cubicBezTo>
                  <a:cubicBezTo>
                    <a:pt x="751" y="9059"/>
                    <a:pt x="1171" y="9799"/>
                    <a:pt x="1691" y="10449"/>
                  </a:cubicBezTo>
                  <a:cubicBezTo>
                    <a:pt x="1811" y="10589"/>
                    <a:pt x="1931" y="10729"/>
                    <a:pt x="2060" y="10869"/>
                  </a:cubicBezTo>
                  <a:cubicBezTo>
                    <a:pt x="2220" y="11049"/>
                    <a:pt x="2391" y="11219"/>
                    <a:pt x="2571" y="11379"/>
                  </a:cubicBezTo>
                  <a:cubicBezTo>
                    <a:pt x="2800" y="11579"/>
                    <a:pt x="3030" y="11769"/>
                    <a:pt x="3270" y="11939"/>
                  </a:cubicBezTo>
                  <a:cubicBezTo>
                    <a:pt x="4530" y="12829"/>
                    <a:pt x="6070" y="13359"/>
                    <a:pt x="7730" y="13359"/>
                  </a:cubicBezTo>
                  <a:cubicBezTo>
                    <a:pt x="9390" y="13359"/>
                    <a:pt x="10930" y="12829"/>
                    <a:pt x="12189" y="11939"/>
                  </a:cubicBezTo>
                  <a:cubicBezTo>
                    <a:pt x="12439" y="11769"/>
                    <a:pt x="12669" y="11579"/>
                    <a:pt x="12899" y="11379"/>
                  </a:cubicBezTo>
                  <a:lnTo>
                    <a:pt x="13029" y="11249"/>
                  </a:lnTo>
                  <a:lnTo>
                    <a:pt x="13029" y="11249"/>
                  </a:lnTo>
                  <a:cubicBezTo>
                    <a:pt x="12529" y="11339"/>
                    <a:pt x="12009" y="11379"/>
                    <a:pt x="11490" y="11379"/>
                  </a:cubicBezTo>
                  <a:cubicBezTo>
                    <a:pt x="9490" y="11379"/>
                    <a:pt x="7640" y="10749"/>
                    <a:pt x="6130" y="9679"/>
                  </a:cubicBezTo>
                  <a:cubicBezTo>
                    <a:pt x="5830" y="9469"/>
                    <a:pt x="5550" y="9249"/>
                    <a:pt x="5280" y="9009"/>
                  </a:cubicBezTo>
                  <a:cubicBezTo>
                    <a:pt x="5070" y="8809"/>
                    <a:pt x="4860" y="8609"/>
                    <a:pt x="4660" y="8389"/>
                  </a:cubicBezTo>
                  <a:cubicBezTo>
                    <a:pt x="4510" y="8229"/>
                    <a:pt x="4360" y="8060"/>
                    <a:pt x="4220" y="7880"/>
                  </a:cubicBezTo>
                  <a:cubicBezTo>
                    <a:pt x="3600" y="7100"/>
                    <a:pt x="3100" y="6220"/>
                    <a:pt x="2750" y="5260"/>
                  </a:cubicBezTo>
                  <a:cubicBezTo>
                    <a:pt x="2670" y="5029"/>
                    <a:pt x="2591" y="4800"/>
                    <a:pt x="2531" y="4560"/>
                  </a:cubicBezTo>
                  <a:cubicBezTo>
                    <a:pt x="2311" y="3770"/>
                    <a:pt x="2200" y="2950"/>
                    <a:pt x="2200" y="2090"/>
                  </a:cubicBezTo>
                  <a:cubicBezTo>
                    <a:pt x="2200" y="1690"/>
                    <a:pt x="2220" y="1290"/>
                    <a:pt x="2271" y="900"/>
                  </a:cubicBezTo>
                  <a:cubicBezTo>
                    <a:pt x="2311" y="590"/>
                    <a:pt x="2371" y="300"/>
                    <a:pt x="2431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24706" y="3783986"/>
              <a:ext cx="557508" cy="30280"/>
            </a:xfrm>
            <a:custGeom>
              <a:rect b="b" l="l" r="r" t="t"/>
              <a:pathLst>
                <a:path extrusionOk="0" h="561" w="10329">
                  <a:moveTo>
                    <a:pt x="1" y="0"/>
                  </a:moveTo>
                  <a:cubicBezTo>
                    <a:pt x="230" y="200"/>
                    <a:pt x="460" y="390"/>
                    <a:pt x="700" y="560"/>
                  </a:cubicBezTo>
                  <a:lnTo>
                    <a:pt x="9619" y="560"/>
                  </a:lnTo>
                  <a:cubicBezTo>
                    <a:pt x="9869" y="390"/>
                    <a:pt x="10099" y="200"/>
                    <a:pt x="10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289769" y="3056996"/>
              <a:ext cx="830621" cy="699462"/>
            </a:xfrm>
            <a:custGeom>
              <a:rect b="b" l="l" r="r" t="t"/>
              <a:pathLst>
                <a:path extrusionOk="0" h="12959" w="15389">
                  <a:moveTo>
                    <a:pt x="8129" y="0"/>
                  </a:moveTo>
                  <a:lnTo>
                    <a:pt x="10740" y="7439"/>
                  </a:lnTo>
                  <a:lnTo>
                    <a:pt x="8129" y="7439"/>
                  </a:lnTo>
                  <a:cubicBezTo>
                    <a:pt x="8129" y="7419"/>
                    <a:pt x="8120" y="7410"/>
                    <a:pt x="8120" y="7390"/>
                  </a:cubicBezTo>
                  <a:lnTo>
                    <a:pt x="5620" y="260"/>
                  </a:lnTo>
                  <a:cubicBezTo>
                    <a:pt x="5440" y="311"/>
                    <a:pt x="5260" y="360"/>
                    <a:pt x="5080" y="431"/>
                  </a:cubicBezTo>
                  <a:lnTo>
                    <a:pt x="5410" y="1360"/>
                  </a:lnTo>
                  <a:lnTo>
                    <a:pt x="161" y="5840"/>
                  </a:lnTo>
                  <a:cubicBezTo>
                    <a:pt x="90" y="6130"/>
                    <a:pt x="30" y="6420"/>
                    <a:pt x="1" y="6719"/>
                  </a:cubicBezTo>
                  <a:lnTo>
                    <a:pt x="5610" y="1930"/>
                  </a:lnTo>
                  <a:lnTo>
                    <a:pt x="6480" y="4410"/>
                  </a:lnTo>
                  <a:lnTo>
                    <a:pt x="210" y="9770"/>
                  </a:lnTo>
                  <a:cubicBezTo>
                    <a:pt x="261" y="9970"/>
                    <a:pt x="330" y="10159"/>
                    <a:pt x="401" y="10350"/>
                  </a:cubicBezTo>
                  <a:lnTo>
                    <a:pt x="6680" y="4980"/>
                  </a:lnTo>
                  <a:lnTo>
                    <a:pt x="7550" y="7470"/>
                  </a:lnTo>
                  <a:lnTo>
                    <a:pt x="1621" y="12539"/>
                  </a:lnTo>
                  <a:cubicBezTo>
                    <a:pt x="1741" y="12679"/>
                    <a:pt x="1861" y="12819"/>
                    <a:pt x="1990" y="12959"/>
                  </a:cubicBezTo>
                  <a:lnTo>
                    <a:pt x="4260" y="11009"/>
                  </a:lnTo>
                  <a:lnTo>
                    <a:pt x="14659" y="11009"/>
                  </a:lnTo>
                  <a:cubicBezTo>
                    <a:pt x="14739" y="10829"/>
                    <a:pt x="14819" y="10639"/>
                    <a:pt x="14899" y="10450"/>
                  </a:cubicBezTo>
                  <a:lnTo>
                    <a:pt x="4920" y="10450"/>
                  </a:lnTo>
                  <a:lnTo>
                    <a:pt x="7790" y="7999"/>
                  </a:lnTo>
                  <a:lnTo>
                    <a:pt x="15389" y="7999"/>
                  </a:lnTo>
                  <a:lnTo>
                    <a:pt x="15389" y="7719"/>
                  </a:lnTo>
                  <a:lnTo>
                    <a:pt x="15389" y="7439"/>
                  </a:lnTo>
                  <a:lnTo>
                    <a:pt x="14529" y="7439"/>
                  </a:lnTo>
                  <a:lnTo>
                    <a:pt x="12519" y="1700"/>
                  </a:lnTo>
                  <a:cubicBezTo>
                    <a:pt x="12269" y="1500"/>
                    <a:pt x="11999" y="1310"/>
                    <a:pt x="11729" y="1140"/>
                  </a:cubicBezTo>
                  <a:lnTo>
                    <a:pt x="11729" y="1140"/>
                  </a:lnTo>
                  <a:lnTo>
                    <a:pt x="13929" y="7439"/>
                  </a:lnTo>
                  <a:lnTo>
                    <a:pt x="11329" y="7439"/>
                  </a:lnTo>
                  <a:lnTo>
                    <a:pt x="8749" y="60"/>
                  </a:lnTo>
                  <a:cubicBezTo>
                    <a:pt x="8540" y="31"/>
                    <a:pt x="8340" y="11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9"/>
          <p:cNvGrpSpPr/>
          <p:nvPr/>
        </p:nvGrpSpPr>
        <p:grpSpPr>
          <a:xfrm rot="-2700000">
            <a:off x="6946952" y="3833317"/>
            <a:ext cx="741523" cy="741010"/>
            <a:chOff x="2887065" y="4307473"/>
            <a:chExt cx="741530" cy="741017"/>
          </a:xfrm>
        </p:grpSpPr>
        <p:sp>
          <p:nvSpPr>
            <p:cNvPr id="272" name="Google Shape;272;p29"/>
            <p:cNvSpPr/>
            <p:nvPr/>
          </p:nvSpPr>
          <p:spPr>
            <a:xfrm>
              <a:off x="2887065" y="4307473"/>
              <a:ext cx="741530" cy="741017"/>
            </a:xfrm>
            <a:custGeom>
              <a:rect b="b" l="l" r="r" t="t"/>
              <a:pathLst>
                <a:path extrusionOk="0" h="14449" w="14459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894245" y="4307473"/>
              <a:ext cx="731786" cy="739991"/>
            </a:xfrm>
            <a:custGeom>
              <a:rect b="b" l="l" r="r" t="t"/>
              <a:pathLst>
                <a:path extrusionOk="0" h="14429" w="14269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887065" y="4572565"/>
              <a:ext cx="590752" cy="404126"/>
            </a:xfrm>
            <a:custGeom>
              <a:rect b="b" l="l" r="r" t="t"/>
              <a:pathLst>
                <a:path extrusionOk="0" h="7880" w="11519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2887065" y="4419736"/>
              <a:ext cx="590290" cy="628754"/>
            </a:xfrm>
            <a:custGeom>
              <a:rect b="b" l="l" r="r" t="t"/>
              <a:pathLst>
                <a:path extrusionOk="0" h="12260" w="1151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894245" y="4517178"/>
              <a:ext cx="622087" cy="530287"/>
            </a:xfrm>
            <a:custGeom>
              <a:rect b="b" l="l" r="r" t="t"/>
              <a:pathLst>
                <a:path extrusionOk="0" h="10340" w="1213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9"/>
          <p:cNvSpPr txBox="1"/>
          <p:nvPr>
            <p:ph idx="1" type="subTitle"/>
          </p:nvPr>
        </p:nvSpPr>
        <p:spPr>
          <a:xfrm>
            <a:off x="1498050" y="1650700"/>
            <a:ext cx="61479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/>
              <a:t>Are NIL athletes</a:t>
            </a:r>
            <a:r>
              <a:rPr b="1" lang="en" sz="4200" u="sng"/>
              <a:t> fairly compensated compared to regular influencers</a:t>
            </a:r>
            <a:endParaRPr b="1" sz="4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/>
              <a:t>?</a:t>
            </a:r>
            <a:endParaRPr b="1" sz="4200" u="sng"/>
          </a:p>
        </p:txBody>
      </p:sp>
      <p:grpSp>
        <p:nvGrpSpPr>
          <p:cNvPr id="278" name="Google Shape;278;p29"/>
          <p:cNvGrpSpPr/>
          <p:nvPr/>
        </p:nvGrpSpPr>
        <p:grpSpPr>
          <a:xfrm>
            <a:off x="1880684" y="3301028"/>
            <a:ext cx="1006396" cy="1006445"/>
            <a:chOff x="1880684" y="3301028"/>
            <a:chExt cx="1006396" cy="1006445"/>
          </a:xfrm>
        </p:grpSpPr>
        <p:sp>
          <p:nvSpPr>
            <p:cNvPr id="279" name="Google Shape;279;p29"/>
            <p:cNvSpPr/>
            <p:nvPr/>
          </p:nvSpPr>
          <p:spPr>
            <a:xfrm rot="-201210">
              <a:off x="1907724" y="3328066"/>
              <a:ext cx="952317" cy="952368"/>
            </a:xfrm>
            <a:custGeom>
              <a:rect b="b" l="l" r="r" t="t"/>
              <a:pathLst>
                <a:path extrusionOk="0" h="18570" w="18569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 rot="-201210">
              <a:off x="1907724" y="3355760"/>
              <a:ext cx="952317" cy="896980"/>
            </a:xfrm>
            <a:custGeom>
              <a:rect b="b" l="l" r="r" t="t"/>
              <a:pathLst>
                <a:path extrusionOk="0" h="17490" w="18569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 rot="-201210">
              <a:off x="2600049" y="4227360"/>
              <a:ext cx="2564" cy="1077"/>
            </a:xfrm>
            <a:custGeom>
              <a:rect b="b" l="l" r="r" t="t"/>
              <a:pathLst>
                <a:path extrusionOk="0" h="21" w="5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 rot="-201210">
              <a:off x="1913220" y="3515815"/>
              <a:ext cx="805128" cy="768767"/>
            </a:xfrm>
            <a:custGeom>
              <a:rect b="b" l="l" r="r" t="t"/>
              <a:pathLst>
                <a:path extrusionOk="0" h="14990" w="15699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 rot="-201210">
              <a:off x="1912168" y="3507591"/>
              <a:ext cx="666658" cy="753381"/>
            </a:xfrm>
            <a:custGeom>
              <a:rect b="b" l="l" r="r" t="t"/>
              <a:pathLst>
                <a:path extrusionOk="0" h="14690" w="12999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29"/>
          <p:cNvGrpSpPr/>
          <p:nvPr/>
        </p:nvGrpSpPr>
        <p:grpSpPr>
          <a:xfrm>
            <a:off x="2887065" y="4307473"/>
            <a:ext cx="741530" cy="741017"/>
            <a:chOff x="2887065" y="4307473"/>
            <a:chExt cx="741530" cy="741017"/>
          </a:xfrm>
        </p:grpSpPr>
        <p:sp>
          <p:nvSpPr>
            <p:cNvPr id="285" name="Google Shape;285;p29"/>
            <p:cNvSpPr/>
            <p:nvPr/>
          </p:nvSpPr>
          <p:spPr>
            <a:xfrm>
              <a:off x="2887065" y="4307473"/>
              <a:ext cx="741530" cy="741017"/>
            </a:xfrm>
            <a:custGeom>
              <a:rect b="b" l="l" r="r" t="t"/>
              <a:pathLst>
                <a:path extrusionOk="0" h="14449" w="14459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2894245" y="4307473"/>
              <a:ext cx="731786" cy="739991"/>
            </a:xfrm>
            <a:custGeom>
              <a:rect b="b" l="l" r="r" t="t"/>
              <a:pathLst>
                <a:path extrusionOk="0" h="14429" w="14269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2887065" y="4572565"/>
              <a:ext cx="590752" cy="404126"/>
            </a:xfrm>
            <a:custGeom>
              <a:rect b="b" l="l" r="r" t="t"/>
              <a:pathLst>
                <a:path extrusionOk="0" h="7880" w="11519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2887065" y="4419736"/>
              <a:ext cx="590290" cy="628754"/>
            </a:xfrm>
            <a:custGeom>
              <a:rect b="b" l="l" r="r" t="t"/>
              <a:pathLst>
                <a:path extrusionOk="0" h="12260" w="1151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894245" y="4517178"/>
              <a:ext cx="622087" cy="530287"/>
            </a:xfrm>
            <a:custGeom>
              <a:rect b="b" l="l" r="r" t="t"/>
              <a:pathLst>
                <a:path extrusionOk="0" h="10340" w="1213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9"/>
          <p:cNvGrpSpPr/>
          <p:nvPr/>
        </p:nvGrpSpPr>
        <p:grpSpPr>
          <a:xfrm>
            <a:off x="285991" y="3056457"/>
            <a:ext cx="834400" cy="834400"/>
            <a:chOff x="285991" y="3056457"/>
            <a:chExt cx="834400" cy="834400"/>
          </a:xfrm>
        </p:grpSpPr>
        <p:sp>
          <p:nvSpPr>
            <p:cNvPr id="291" name="Google Shape;291;p29"/>
            <p:cNvSpPr/>
            <p:nvPr/>
          </p:nvSpPr>
          <p:spPr>
            <a:xfrm>
              <a:off x="285991" y="3056457"/>
              <a:ext cx="834400" cy="834400"/>
            </a:xfrm>
            <a:custGeom>
              <a:rect b="b" l="l" r="r" t="t"/>
              <a:pathLst>
                <a:path extrusionOk="0" h="15459" w="15459">
                  <a:moveTo>
                    <a:pt x="7730" y="1"/>
                  </a:moveTo>
                  <a:cubicBezTo>
                    <a:pt x="7030" y="1"/>
                    <a:pt x="6340" y="90"/>
                    <a:pt x="5690" y="270"/>
                  </a:cubicBezTo>
                  <a:cubicBezTo>
                    <a:pt x="5510" y="321"/>
                    <a:pt x="5330" y="370"/>
                    <a:pt x="5150" y="441"/>
                  </a:cubicBezTo>
                  <a:cubicBezTo>
                    <a:pt x="2730" y="1300"/>
                    <a:pt x="860" y="3330"/>
                    <a:pt x="231" y="5850"/>
                  </a:cubicBezTo>
                  <a:cubicBezTo>
                    <a:pt x="160" y="6140"/>
                    <a:pt x="100" y="6430"/>
                    <a:pt x="71" y="6729"/>
                  </a:cubicBezTo>
                  <a:cubicBezTo>
                    <a:pt x="20" y="7060"/>
                    <a:pt x="0" y="7389"/>
                    <a:pt x="0" y="7729"/>
                  </a:cubicBezTo>
                  <a:cubicBezTo>
                    <a:pt x="0" y="8440"/>
                    <a:pt x="100" y="9129"/>
                    <a:pt x="280" y="9780"/>
                  </a:cubicBezTo>
                  <a:cubicBezTo>
                    <a:pt x="331" y="9980"/>
                    <a:pt x="400" y="10169"/>
                    <a:pt x="471" y="10360"/>
                  </a:cubicBezTo>
                  <a:cubicBezTo>
                    <a:pt x="751" y="11159"/>
                    <a:pt x="1171" y="11899"/>
                    <a:pt x="1691" y="12549"/>
                  </a:cubicBezTo>
                  <a:cubicBezTo>
                    <a:pt x="1811" y="12689"/>
                    <a:pt x="1931" y="12829"/>
                    <a:pt x="2060" y="12969"/>
                  </a:cubicBezTo>
                  <a:cubicBezTo>
                    <a:pt x="2220" y="13149"/>
                    <a:pt x="2391" y="13319"/>
                    <a:pt x="2571" y="13479"/>
                  </a:cubicBezTo>
                  <a:cubicBezTo>
                    <a:pt x="2800" y="13679"/>
                    <a:pt x="3030" y="13869"/>
                    <a:pt x="3270" y="14039"/>
                  </a:cubicBezTo>
                  <a:cubicBezTo>
                    <a:pt x="4530" y="14929"/>
                    <a:pt x="6070" y="15459"/>
                    <a:pt x="7730" y="15459"/>
                  </a:cubicBezTo>
                  <a:cubicBezTo>
                    <a:pt x="9390" y="15459"/>
                    <a:pt x="10930" y="14929"/>
                    <a:pt x="12189" y="14039"/>
                  </a:cubicBezTo>
                  <a:cubicBezTo>
                    <a:pt x="12439" y="13869"/>
                    <a:pt x="12669" y="13679"/>
                    <a:pt x="12899" y="13479"/>
                  </a:cubicBezTo>
                  <a:cubicBezTo>
                    <a:pt x="13659" y="12799"/>
                    <a:pt x="14279" y="11959"/>
                    <a:pt x="14729" y="11019"/>
                  </a:cubicBezTo>
                  <a:cubicBezTo>
                    <a:pt x="14809" y="10839"/>
                    <a:pt x="14889" y="10649"/>
                    <a:pt x="14969" y="10460"/>
                  </a:cubicBezTo>
                  <a:cubicBezTo>
                    <a:pt x="15259" y="9700"/>
                    <a:pt x="15429" y="8869"/>
                    <a:pt x="15459" y="8009"/>
                  </a:cubicBezTo>
                  <a:lnTo>
                    <a:pt x="15459" y="7729"/>
                  </a:lnTo>
                  <a:lnTo>
                    <a:pt x="15459" y="7449"/>
                  </a:lnTo>
                  <a:cubicBezTo>
                    <a:pt x="15379" y="5130"/>
                    <a:pt x="14269" y="3070"/>
                    <a:pt x="12589" y="1710"/>
                  </a:cubicBezTo>
                  <a:cubicBezTo>
                    <a:pt x="12339" y="1510"/>
                    <a:pt x="12069" y="1320"/>
                    <a:pt x="11799" y="1150"/>
                  </a:cubicBezTo>
                  <a:cubicBezTo>
                    <a:pt x="10910" y="601"/>
                    <a:pt x="9899" y="221"/>
                    <a:pt x="8819" y="70"/>
                  </a:cubicBezTo>
                  <a:cubicBezTo>
                    <a:pt x="8610" y="41"/>
                    <a:pt x="8410" y="21"/>
                    <a:pt x="8199" y="10"/>
                  </a:cubicBezTo>
                  <a:cubicBezTo>
                    <a:pt x="8050" y="1"/>
                    <a:pt x="7890" y="1"/>
                    <a:pt x="7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85991" y="3169804"/>
              <a:ext cx="703294" cy="721052"/>
            </a:xfrm>
            <a:custGeom>
              <a:rect b="b" l="l" r="r" t="t"/>
              <a:pathLst>
                <a:path extrusionOk="0" h="13359" w="13030">
                  <a:moveTo>
                    <a:pt x="2431" y="0"/>
                  </a:moveTo>
                  <a:lnTo>
                    <a:pt x="2431" y="0"/>
                  </a:lnTo>
                  <a:cubicBezTo>
                    <a:pt x="1380" y="990"/>
                    <a:pt x="611" y="2270"/>
                    <a:pt x="240" y="3710"/>
                  </a:cubicBezTo>
                  <a:lnTo>
                    <a:pt x="240" y="3720"/>
                  </a:lnTo>
                  <a:lnTo>
                    <a:pt x="240" y="3730"/>
                  </a:lnTo>
                  <a:lnTo>
                    <a:pt x="240" y="3740"/>
                  </a:lnTo>
                  <a:cubicBezTo>
                    <a:pt x="231" y="3740"/>
                    <a:pt x="231" y="3740"/>
                    <a:pt x="231" y="3750"/>
                  </a:cubicBezTo>
                  <a:cubicBezTo>
                    <a:pt x="160" y="4040"/>
                    <a:pt x="100" y="4330"/>
                    <a:pt x="71" y="4629"/>
                  </a:cubicBezTo>
                  <a:cubicBezTo>
                    <a:pt x="20" y="4960"/>
                    <a:pt x="0" y="5289"/>
                    <a:pt x="0" y="5629"/>
                  </a:cubicBezTo>
                  <a:cubicBezTo>
                    <a:pt x="0" y="6340"/>
                    <a:pt x="100" y="7029"/>
                    <a:pt x="280" y="7680"/>
                  </a:cubicBezTo>
                  <a:cubicBezTo>
                    <a:pt x="331" y="7880"/>
                    <a:pt x="400" y="8069"/>
                    <a:pt x="471" y="8260"/>
                  </a:cubicBezTo>
                  <a:cubicBezTo>
                    <a:pt x="751" y="9059"/>
                    <a:pt x="1171" y="9799"/>
                    <a:pt x="1691" y="10449"/>
                  </a:cubicBezTo>
                  <a:cubicBezTo>
                    <a:pt x="1811" y="10589"/>
                    <a:pt x="1931" y="10729"/>
                    <a:pt x="2060" y="10869"/>
                  </a:cubicBezTo>
                  <a:cubicBezTo>
                    <a:pt x="2220" y="11049"/>
                    <a:pt x="2391" y="11219"/>
                    <a:pt x="2571" y="11379"/>
                  </a:cubicBezTo>
                  <a:cubicBezTo>
                    <a:pt x="2800" y="11579"/>
                    <a:pt x="3030" y="11769"/>
                    <a:pt x="3270" y="11939"/>
                  </a:cubicBezTo>
                  <a:cubicBezTo>
                    <a:pt x="4530" y="12829"/>
                    <a:pt x="6070" y="13359"/>
                    <a:pt x="7730" y="13359"/>
                  </a:cubicBezTo>
                  <a:cubicBezTo>
                    <a:pt x="9390" y="13359"/>
                    <a:pt x="10930" y="12829"/>
                    <a:pt x="12189" y="11939"/>
                  </a:cubicBezTo>
                  <a:cubicBezTo>
                    <a:pt x="12439" y="11769"/>
                    <a:pt x="12669" y="11579"/>
                    <a:pt x="12899" y="11379"/>
                  </a:cubicBezTo>
                  <a:lnTo>
                    <a:pt x="13029" y="11249"/>
                  </a:lnTo>
                  <a:lnTo>
                    <a:pt x="13029" y="11249"/>
                  </a:lnTo>
                  <a:cubicBezTo>
                    <a:pt x="12529" y="11339"/>
                    <a:pt x="12009" y="11379"/>
                    <a:pt x="11490" y="11379"/>
                  </a:cubicBezTo>
                  <a:cubicBezTo>
                    <a:pt x="9490" y="11379"/>
                    <a:pt x="7640" y="10749"/>
                    <a:pt x="6130" y="9679"/>
                  </a:cubicBezTo>
                  <a:cubicBezTo>
                    <a:pt x="5830" y="9469"/>
                    <a:pt x="5550" y="9249"/>
                    <a:pt x="5280" y="9009"/>
                  </a:cubicBezTo>
                  <a:cubicBezTo>
                    <a:pt x="5070" y="8809"/>
                    <a:pt x="4860" y="8609"/>
                    <a:pt x="4660" y="8389"/>
                  </a:cubicBezTo>
                  <a:cubicBezTo>
                    <a:pt x="4510" y="8229"/>
                    <a:pt x="4360" y="8060"/>
                    <a:pt x="4220" y="7880"/>
                  </a:cubicBezTo>
                  <a:cubicBezTo>
                    <a:pt x="3600" y="7100"/>
                    <a:pt x="3100" y="6220"/>
                    <a:pt x="2750" y="5260"/>
                  </a:cubicBezTo>
                  <a:cubicBezTo>
                    <a:pt x="2670" y="5029"/>
                    <a:pt x="2591" y="4800"/>
                    <a:pt x="2531" y="4560"/>
                  </a:cubicBezTo>
                  <a:cubicBezTo>
                    <a:pt x="2311" y="3770"/>
                    <a:pt x="2200" y="2950"/>
                    <a:pt x="2200" y="2090"/>
                  </a:cubicBezTo>
                  <a:cubicBezTo>
                    <a:pt x="2200" y="1690"/>
                    <a:pt x="2220" y="1290"/>
                    <a:pt x="2271" y="900"/>
                  </a:cubicBezTo>
                  <a:cubicBezTo>
                    <a:pt x="2311" y="590"/>
                    <a:pt x="2371" y="300"/>
                    <a:pt x="2431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24706" y="3783986"/>
              <a:ext cx="557508" cy="30280"/>
            </a:xfrm>
            <a:custGeom>
              <a:rect b="b" l="l" r="r" t="t"/>
              <a:pathLst>
                <a:path extrusionOk="0" h="561" w="10329">
                  <a:moveTo>
                    <a:pt x="1" y="0"/>
                  </a:moveTo>
                  <a:cubicBezTo>
                    <a:pt x="230" y="200"/>
                    <a:pt x="460" y="390"/>
                    <a:pt x="700" y="560"/>
                  </a:cubicBezTo>
                  <a:lnTo>
                    <a:pt x="9619" y="560"/>
                  </a:lnTo>
                  <a:cubicBezTo>
                    <a:pt x="9869" y="390"/>
                    <a:pt x="10099" y="200"/>
                    <a:pt x="10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89769" y="3056996"/>
              <a:ext cx="830621" cy="699462"/>
            </a:xfrm>
            <a:custGeom>
              <a:rect b="b" l="l" r="r" t="t"/>
              <a:pathLst>
                <a:path extrusionOk="0" h="12959" w="15389">
                  <a:moveTo>
                    <a:pt x="8129" y="0"/>
                  </a:moveTo>
                  <a:lnTo>
                    <a:pt x="10740" y="7439"/>
                  </a:lnTo>
                  <a:lnTo>
                    <a:pt x="8129" y="7439"/>
                  </a:lnTo>
                  <a:cubicBezTo>
                    <a:pt x="8129" y="7419"/>
                    <a:pt x="8120" y="7410"/>
                    <a:pt x="8120" y="7390"/>
                  </a:cubicBezTo>
                  <a:lnTo>
                    <a:pt x="5620" y="260"/>
                  </a:lnTo>
                  <a:cubicBezTo>
                    <a:pt x="5440" y="311"/>
                    <a:pt x="5260" y="360"/>
                    <a:pt x="5080" y="431"/>
                  </a:cubicBezTo>
                  <a:lnTo>
                    <a:pt x="5410" y="1360"/>
                  </a:lnTo>
                  <a:lnTo>
                    <a:pt x="161" y="5840"/>
                  </a:lnTo>
                  <a:cubicBezTo>
                    <a:pt x="90" y="6130"/>
                    <a:pt x="30" y="6420"/>
                    <a:pt x="1" y="6719"/>
                  </a:cubicBezTo>
                  <a:lnTo>
                    <a:pt x="5610" y="1930"/>
                  </a:lnTo>
                  <a:lnTo>
                    <a:pt x="6480" y="4410"/>
                  </a:lnTo>
                  <a:lnTo>
                    <a:pt x="210" y="9770"/>
                  </a:lnTo>
                  <a:cubicBezTo>
                    <a:pt x="261" y="9970"/>
                    <a:pt x="330" y="10159"/>
                    <a:pt x="401" y="10350"/>
                  </a:cubicBezTo>
                  <a:lnTo>
                    <a:pt x="6680" y="4980"/>
                  </a:lnTo>
                  <a:lnTo>
                    <a:pt x="7550" y="7470"/>
                  </a:lnTo>
                  <a:lnTo>
                    <a:pt x="1621" y="12539"/>
                  </a:lnTo>
                  <a:cubicBezTo>
                    <a:pt x="1741" y="12679"/>
                    <a:pt x="1861" y="12819"/>
                    <a:pt x="1990" y="12959"/>
                  </a:cubicBezTo>
                  <a:lnTo>
                    <a:pt x="4260" y="11009"/>
                  </a:lnTo>
                  <a:lnTo>
                    <a:pt x="14659" y="11009"/>
                  </a:lnTo>
                  <a:cubicBezTo>
                    <a:pt x="14739" y="10829"/>
                    <a:pt x="14819" y="10639"/>
                    <a:pt x="14899" y="10450"/>
                  </a:cubicBezTo>
                  <a:lnTo>
                    <a:pt x="4920" y="10450"/>
                  </a:lnTo>
                  <a:lnTo>
                    <a:pt x="7790" y="7999"/>
                  </a:lnTo>
                  <a:lnTo>
                    <a:pt x="15389" y="7999"/>
                  </a:lnTo>
                  <a:lnTo>
                    <a:pt x="15389" y="7719"/>
                  </a:lnTo>
                  <a:lnTo>
                    <a:pt x="15389" y="7439"/>
                  </a:lnTo>
                  <a:lnTo>
                    <a:pt x="14529" y="7439"/>
                  </a:lnTo>
                  <a:lnTo>
                    <a:pt x="12519" y="1700"/>
                  </a:lnTo>
                  <a:cubicBezTo>
                    <a:pt x="12269" y="1500"/>
                    <a:pt x="11999" y="1310"/>
                    <a:pt x="11729" y="1140"/>
                  </a:cubicBezTo>
                  <a:lnTo>
                    <a:pt x="11729" y="1140"/>
                  </a:lnTo>
                  <a:lnTo>
                    <a:pt x="13929" y="7439"/>
                  </a:lnTo>
                  <a:lnTo>
                    <a:pt x="11329" y="7439"/>
                  </a:lnTo>
                  <a:lnTo>
                    <a:pt x="8749" y="60"/>
                  </a:lnTo>
                  <a:cubicBezTo>
                    <a:pt x="8540" y="31"/>
                    <a:pt x="8340" y="11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9"/>
          <p:cNvGrpSpPr/>
          <p:nvPr/>
        </p:nvGrpSpPr>
        <p:grpSpPr>
          <a:xfrm>
            <a:off x="-287090" y="2362518"/>
            <a:ext cx="542361" cy="542361"/>
            <a:chOff x="-287090" y="2362518"/>
            <a:chExt cx="542361" cy="542361"/>
          </a:xfrm>
        </p:grpSpPr>
        <p:sp>
          <p:nvSpPr>
            <p:cNvPr id="296" name="Google Shape;296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9"/>
          <p:cNvSpPr/>
          <p:nvPr/>
        </p:nvSpPr>
        <p:spPr>
          <a:xfrm rot="-1927091">
            <a:off x="580401" y="5132523"/>
            <a:ext cx="2564" cy="1077"/>
          </a:xfrm>
          <a:custGeom>
            <a:rect b="b" l="l" r="r" t="t"/>
            <a:pathLst>
              <a:path extrusionOk="0" h="21" w="50">
                <a:moveTo>
                  <a:pt x="0" y="20"/>
                </a:moveTo>
                <a:lnTo>
                  <a:pt x="0" y="20"/>
                </a:lnTo>
                <a:lnTo>
                  <a:pt x="0" y="20"/>
                </a:lnTo>
                <a:close/>
                <a:moveTo>
                  <a:pt x="10" y="10"/>
                </a:moveTo>
                <a:lnTo>
                  <a:pt x="10" y="20"/>
                </a:lnTo>
                <a:lnTo>
                  <a:pt x="10" y="10"/>
                </a:lnTo>
                <a:close/>
                <a:moveTo>
                  <a:pt x="50" y="0"/>
                </a:moveTo>
                <a:lnTo>
                  <a:pt x="50" y="0"/>
                </a:lnTo>
                <a:close/>
              </a:path>
            </a:pathLst>
          </a:custGeom>
          <a:solidFill>
            <a:srgbClr val="EAEB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Athletes are dominating engagement</a:t>
            </a:r>
            <a:endParaRPr/>
          </a:p>
        </p:txBody>
      </p:sp>
      <p:sp>
        <p:nvSpPr>
          <p:cNvPr id="308" name="Google Shape;308;p30"/>
          <p:cNvSpPr txBox="1"/>
          <p:nvPr>
            <p:ph idx="1" type="subTitle"/>
          </p:nvPr>
        </p:nvSpPr>
        <p:spPr>
          <a:xfrm>
            <a:off x="652350" y="1581225"/>
            <a:ext cx="7839300" cy="29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Engagement Rate</a:t>
            </a:r>
            <a:r>
              <a:rPr lang="en" sz="1800"/>
              <a:t> =  </a:t>
            </a:r>
            <a:r>
              <a:rPr b="1" lang="en" sz="1800"/>
              <a:t>Interactions (Likes, Comments, Shares)</a:t>
            </a:r>
            <a:r>
              <a:rPr lang="en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More Engagement = More Payment per Post</a:t>
            </a:r>
            <a:r>
              <a:rPr lang="en" sz="1800"/>
              <a:t>… Right?</a:t>
            </a:r>
            <a:endParaRPr sz="1800"/>
          </a:p>
        </p:txBody>
      </p:sp>
      <p:sp>
        <p:nvSpPr>
          <p:cNvPr id="309" name="Google Shape;309;p30"/>
          <p:cNvSpPr txBox="1"/>
          <p:nvPr/>
        </p:nvSpPr>
        <p:spPr>
          <a:xfrm>
            <a:off x="121100" y="4608575"/>
            <a:ext cx="3620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Source: Sports Business Journal</a:t>
            </a:r>
            <a:endParaRPr sz="11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4673950" y="2288050"/>
            <a:ext cx="2411100" cy="1622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 among Student-Athletes </a:t>
            </a:r>
            <a:r>
              <a:rPr b="1" lang="en" sz="26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5.5%</a:t>
            </a:r>
            <a:endParaRPr b="1" sz="2600" u="sng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1899400" y="2288050"/>
            <a:ext cx="2328900" cy="1622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 among Influencers </a:t>
            </a:r>
            <a:r>
              <a:rPr b="1" lang="en" sz="26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1-3%</a:t>
            </a:r>
            <a:endParaRPr b="1" sz="2600" u="sng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12" name="Google Shape;312;p30"/>
          <p:cNvCxnSpPr/>
          <p:nvPr/>
        </p:nvCxnSpPr>
        <p:spPr>
          <a:xfrm>
            <a:off x="3697950" y="1823775"/>
            <a:ext cx="3622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0"/>
          <p:cNvSpPr txBox="1"/>
          <p:nvPr/>
        </p:nvSpPr>
        <p:spPr>
          <a:xfrm>
            <a:off x="4605600" y="1806950"/>
            <a:ext cx="1806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Followers</a:t>
            </a:r>
            <a:endParaRPr b="1"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624475" y="282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 athletes are underpaid by 76%</a:t>
            </a: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7122250" y="0"/>
            <a:ext cx="249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Source: Collabstr Influencer Marketplace</a:t>
            </a:r>
            <a:endParaRPr sz="9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325" y="890525"/>
            <a:ext cx="5781350" cy="41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pic>
        <p:nvPicPr>
          <p:cNvPr id="326" name="Google Shape;3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625175"/>
            <a:ext cx="49339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13" y="152400"/>
            <a:ext cx="84207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ysical Education Exercises by Slidesgo">
  <a:themeElements>
    <a:clrScheme name="Simple Light">
      <a:dk1>
        <a:srgbClr val="42279D"/>
      </a:dk1>
      <a:lt1>
        <a:srgbClr val="7146FF"/>
      </a:lt1>
      <a:dk2>
        <a:srgbClr val="FF5608"/>
      </a:dk2>
      <a:lt2>
        <a:srgbClr val="FFDA00"/>
      </a:lt2>
      <a:accent1>
        <a:srgbClr val="FFFFFF"/>
      </a:accent1>
      <a:accent2>
        <a:srgbClr val="030031"/>
      </a:accent2>
      <a:accent3>
        <a:srgbClr val="291F4D"/>
      </a:accent3>
      <a:accent4>
        <a:srgbClr val="D7CAFF"/>
      </a:accent4>
      <a:accent5>
        <a:srgbClr val="CA4406"/>
      </a:accent5>
      <a:accent6>
        <a:srgbClr val="E2C30B"/>
      </a:accent6>
      <a:hlink>
        <a:srgbClr val="4227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