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8" r:id="rId2"/>
  </p:sldIdLst>
  <p:sldSz cx="28346400" cy="25603200"/>
  <p:notesSz cx="14833600" cy="9448800"/>
  <p:defaultTextStyle>
    <a:defPPr>
      <a:defRPr lang="en-US"/>
    </a:defPPr>
    <a:lvl1pPr algn="l" rtl="0" fontAlgn="base">
      <a:spcBef>
        <a:spcPct val="0"/>
      </a:spcBef>
      <a:spcAft>
        <a:spcPct val="0"/>
      </a:spcAft>
      <a:defRPr sz="1416" kern="1200">
        <a:solidFill>
          <a:schemeClr val="tx1"/>
        </a:solidFill>
        <a:latin typeface="Times New Roman" pitchFamily="18" charset="0"/>
        <a:ea typeface="+mn-ea"/>
        <a:cs typeface="+mn-cs"/>
      </a:defRPr>
    </a:lvl1pPr>
    <a:lvl2pPr marL="269717" algn="l" rtl="0" fontAlgn="base">
      <a:spcBef>
        <a:spcPct val="0"/>
      </a:spcBef>
      <a:spcAft>
        <a:spcPct val="0"/>
      </a:spcAft>
      <a:defRPr sz="1416" kern="1200">
        <a:solidFill>
          <a:schemeClr val="tx1"/>
        </a:solidFill>
        <a:latin typeface="Times New Roman" pitchFamily="18" charset="0"/>
        <a:ea typeface="+mn-ea"/>
        <a:cs typeface="+mn-cs"/>
      </a:defRPr>
    </a:lvl2pPr>
    <a:lvl3pPr marL="539434" algn="l" rtl="0" fontAlgn="base">
      <a:spcBef>
        <a:spcPct val="0"/>
      </a:spcBef>
      <a:spcAft>
        <a:spcPct val="0"/>
      </a:spcAft>
      <a:defRPr sz="1416" kern="1200">
        <a:solidFill>
          <a:schemeClr val="tx1"/>
        </a:solidFill>
        <a:latin typeface="Times New Roman" pitchFamily="18" charset="0"/>
        <a:ea typeface="+mn-ea"/>
        <a:cs typeface="+mn-cs"/>
      </a:defRPr>
    </a:lvl3pPr>
    <a:lvl4pPr marL="809151" algn="l" rtl="0" fontAlgn="base">
      <a:spcBef>
        <a:spcPct val="0"/>
      </a:spcBef>
      <a:spcAft>
        <a:spcPct val="0"/>
      </a:spcAft>
      <a:defRPr sz="1416" kern="1200">
        <a:solidFill>
          <a:schemeClr val="tx1"/>
        </a:solidFill>
        <a:latin typeface="Times New Roman" pitchFamily="18" charset="0"/>
        <a:ea typeface="+mn-ea"/>
        <a:cs typeface="+mn-cs"/>
      </a:defRPr>
    </a:lvl4pPr>
    <a:lvl5pPr marL="1078868" algn="l" rtl="0" fontAlgn="base">
      <a:spcBef>
        <a:spcPct val="0"/>
      </a:spcBef>
      <a:spcAft>
        <a:spcPct val="0"/>
      </a:spcAft>
      <a:defRPr sz="1416" kern="1200">
        <a:solidFill>
          <a:schemeClr val="tx1"/>
        </a:solidFill>
        <a:latin typeface="Times New Roman" pitchFamily="18" charset="0"/>
        <a:ea typeface="+mn-ea"/>
        <a:cs typeface="+mn-cs"/>
      </a:defRPr>
    </a:lvl5pPr>
    <a:lvl6pPr marL="1348585" algn="l" defTabSz="539434" rtl="0" eaLnBrk="1" latinLnBrk="0" hangingPunct="1">
      <a:defRPr sz="1416" kern="1200">
        <a:solidFill>
          <a:schemeClr val="tx1"/>
        </a:solidFill>
        <a:latin typeface="Times New Roman" pitchFamily="18" charset="0"/>
        <a:ea typeface="+mn-ea"/>
        <a:cs typeface="+mn-cs"/>
      </a:defRPr>
    </a:lvl6pPr>
    <a:lvl7pPr marL="1618301" algn="l" defTabSz="539434" rtl="0" eaLnBrk="1" latinLnBrk="0" hangingPunct="1">
      <a:defRPr sz="1416" kern="1200">
        <a:solidFill>
          <a:schemeClr val="tx1"/>
        </a:solidFill>
        <a:latin typeface="Times New Roman" pitchFamily="18" charset="0"/>
        <a:ea typeface="+mn-ea"/>
        <a:cs typeface="+mn-cs"/>
      </a:defRPr>
    </a:lvl7pPr>
    <a:lvl8pPr marL="1888018" algn="l" defTabSz="539434" rtl="0" eaLnBrk="1" latinLnBrk="0" hangingPunct="1">
      <a:defRPr sz="1416" kern="1200">
        <a:solidFill>
          <a:schemeClr val="tx1"/>
        </a:solidFill>
        <a:latin typeface="Times New Roman" pitchFamily="18" charset="0"/>
        <a:ea typeface="+mn-ea"/>
        <a:cs typeface="+mn-cs"/>
      </a:defRPr>
    </a:lvl8pPr>
    <a:lvl9pPr marL="2157735" algn="l" defTabSz="539434" rtl="0" eaLnBrk="1" latinLnBrk="0" hangingPunct="1">
      <a:defRPr sz="1416"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856" userDrawn="1">
          <p15:clr>
            <a:srgbClr val="A4A3A4"/>
          </p15:clr>
        </p15:guide>
        <p15:guide id="2" orient="horz" pos="367" userDrawn="1">
          <p15:clr>
            <a:srgbClr val="A4A3A4"/>
          </p15:clr>
        </p15:guide>
        <p15:guide id="3" orient="horz" pos="15579" userDrawn="1">
          <p15:clr>
            <a:srgbClr val="A4A3A4"/>
          </p15:clr>
        </p15:guide>
        <p15:guide id="4" orient="horz" pos="825" userDrawn="1">
          <p15:clr>
            <a:srgbClr val="A4A3A4"/>
          </p15:clr>
        </p15:guide>
        <p15:guide id="5" orient="horz" pos="14851" userDrawn="1">
          <p15:clr>
            <a:srgbClr val="A4A3A4"/>
          </p15:clr>
        </p15:guide>
        <p15:guide id="6" pos="8928" userDrawn="1">
          <p15:clr>
            <a:srgbClr val="A4A3A4"/>
          </p15:clr>
        </p15:guide>
        <p15:guide id="7" pos="478" userDrawn="1">
          <p15:clr>
            <a:srgbClr val="A4A3A4"/>
          </p15:clr>
        </p15:guide>
        <p15:guide id="8" pos="1741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ry McIntyre" initials="BSM" lastIdx="63" clrIdx="0"/>
  <p:cmAuthor id="1" name="Natasha Catlin"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2C4"/>
    <a:srgbClr val="FF9300"/>
    <a:srgbClr val="FCFAE1"/>
    <a:srgbClr val="FFFFFF"/>
    <a:srgbClr val="373536"/>
    <a:srgbClr val="F58026"/>
    <a:srgbClr val="FCFAF3"/>
    <a:srgbClr val="FF0000"/>
    <a:srgbClr val="00956F"/>
    <a:srgbClr val="F285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3" autoAdjust="0"/>
    <p:restoredTop sz="99835" autoAdjust="0"/>
  </p:normalViewPr>
  <p:slideViewPr>
    <p:cSldViewPr showGuides="1">
      <p:cViewPr varScale="1">
        <p:scale>
          <a:sx n="31" d="100"/>
          <a:sy n="31" d="100"/>
        </p:scale>
        <p:origin x="240" y="-80"/>
      </p:cViewPr>
      <p:guideLst>
        <p:guide orient="horz" pos="2856"/>
        <p:guide orient="horz" pos="367"/>
        <p:guide orient="horz" pos="15579"/>
        <p:guide orient="horz" pos="825"/>
        <p:guide orient="horz" pos="14851"/>
        <p:guide pos="8928"/>
        <p:guide pos="478"/>
        <p:guide pos="17416"/>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6432550" cy="523875"/>
          </a:xfrm>
          <a:prstGeom prst="rect">
            <a:avLst/>
          </a:prstGeom>
          <a:noFill/>
          <a:ln w="9525">
            <a:noFill/>
            <a:miter lim="800000"/>
            <a:headEnd/>
            <a:tailEnd/>
          </a:ln>
          <a:effectLst/>
        </p:spPr>
        <p:txBody>
          <a:bodyPr vert="horz" wrap="square" lIns="138606" tIns="69299" rIns="138606" bIns="69299" numCol="1" anchor="t" anchorCtr="0" compatLnSpc="1">
            <a:prstTxWarp prst="textNoShape">
              <a:avLst/>
            </a:prstTxWarp>
          </a:bodyPr>
          <a:lstStyle>
            <a:lvl1pPr defTabSz="1385888">
              <a:defRPr sz="1800"/>
            </a:lvl1pPr>
          </a:lstStyle>
          <a:p>
            <a:pPr>
              <a:defRPr/>
            </a:pPr>
            <a:endParaRPr lang="en-US"/>
          </a:p>
        </p:txBody>
      </p:sp>
      <p:sp>
        <p:nvSpPr>
          <p:cNvPr id="6147" name="Rectangle 3"/>
          <p:cNvSpPr>
            <a:spLocks noGrp="1" noChangeArrowheads="1"/>
          </p:cNvSpPr>
          <p:nvPr>
            <p:ph type="dt" sz="quarter" idx="1"/>
          </p:nvPr>
        </p:nvSpPr>
        <p:spPr bwMode="auto">
          <a:xfrm>
            <a:off x="8401050" y="0"/>
            <a:ext cx="6432550" cy="523875"/>
          </a:xfrm>
          <a:prstGeom prst="rect">
            <a:avLst/>
          </a:prstGeom>
          <a:noFill/>
          <a:ln w="9525">
            <a:noFill/>
            <a:miter lim="800000"/>
            <a:headEnd/>
            <a:tailEnd/>
          </a:ln>
          <a:effectLst/>
        </p:spPr>
        <p:txBody>
          <a:bodyPr vert="horz" wrap="square" lIns="138606" tIns="69299" rIns="138606" bIns="69299" numCol="1" anchor="t" anchorCtr="0" compatLnSpc="1">
            <a:prstTxWarp prst="textNoShape">
              <a:avLst/>
            </a:prstTxWarp>
          </a:bodyPr>
          <a:lstStyle>
            <a:lvl1pPr algn="r" defTabSz="1385888">
              <a:defRPr sz="1800"/>
            </a:lvl1pPr>
          </a:lstStyle>
          <a:p>
            <a:pPr>
              <a:defRPr/>
            </a:pPr>
            <a:endParaRPr lang="en-US"/>
          </a:p>
        </p:txBody>
      </p:sp>
      <p:sp>
        <p:nvSpPr>
          <p:cNvPr id="6148" name="Rectangle 4"/>
          <p:cNvSpPr>
            <a:spLocks noGrp="1" noChangeArrowheads="1"/>
          </p:cNvSpPr>
          <p:nvPr>
            <p:ph type="ftr" sz="quarter" idx="2"/>
          </p:nvPr>
        </p:nvSpPr>
        <p:spPr bwMode="auto">
          <a:xfrm>
            <a:off x="0" y="8924925"/>
            <a:ext cx="6432550" cy="523875"/>
          </a:xfrm>
          <a:prstGeom prst="rect">
            <a:avLst/>
          </a:prstGeom>
          <a:noFill/>
          <a:ln w="9525">
            <a:noFill/>
            <a:miter lim="800000"/>
            <a:headEnd/>
            <a:tailEnd/>
          </a:ln>
          <a:effectLst/>
        </p:spPr>
        <p:txBody>
          <a:bodyPr vert="horz" wrap="square" lIns="138606" tIns="69299" rIns="138606" bIns="69299" numCol="1" anchor="b" anchorCtr="0" compatLnSpc="1">
            <a:prstTxWarp prst="textNoShape">
              <a:avLst/>
            </a:prstTxWarp>
          </a:bodyPr>
          <a:lstStyle>
            <a:lvl1pPr defTabSz="1385888">
              <a:defRPr sz="1800"/>
            </a:lvl1pPr>
          </a:lstStyle>
          <a:p>
            <a:pPr>
              <a:defRPr/>
            </a:pPr>
            <a:endParaRPr lang="en-US"/>
          </a:p>
        </p:txBody>
      </p:sp>
      <p:sp>
        <p:nvSpPr>
          <p:cNvPr id="6149" name="Rectangle 5"/>
          <p:cNvSpPr>
            <a:spLocks noGrp="1" noChangeArrowheads="1"/>
          </p:cNvSpPr>
          <p:nvPr>
            <p:ph type="sldNum" sz="quarter" idx="3"/>
          </p:nvPr>
        </p:nvSpPr>
        <p:spPr bwMode="auto">
          <a:xfrm>
            <a:off x="8401050" y="8924925"/>
            <a:ext cx="6432550" cy="523875"/>
          </a:xfrm>
          <a:prstGeom prst="rect">
            <a:avLst/>
          </a:prstGeom>
          <a:noFill/>
          <a:ln w="9525">
            <a:noFill/>
            <a:miter lim="800000"/>
            <a:headEnd/>
            <a:tailEnd/>
          </a:ln>
          <a:effectLst/>
        </p:spPr>
        <p:txBody>
          <a:bodyPr vert="horz" wrap="square" lIns="138606" tIns="69299" rIns="138606" bIns="69299" numCol="1" anchor="b" anchorCtr="0" compatLnSpc="1">
            <a:prstTxWarp prst="textNoShape">
              <a:avLst/>
            </a:prstTxWarp>
          </a:bodyPr>
          <a:lstStyle>
            <a:lvl1pPr algn="r" defTabSz="1385888">
              <a:defRPr sz="1800"/>
            </a:lvl1pPr>
          </a:lstStyle>
          <a:p>
            <a:pPr>
              <a:defRPr/>
            </a:pPr>
            <a:fld id="{A7F1496E-3C39-4B53-9E24-8755F0A8CB2E}" type="slidenum">
              <a:rPr lang="en-US"/>
              <a:pPr>
                <a:defRPr/>
              </a:pPr>
              <a:t>‹#›</a:t>
            </a:fld>
            <a:endParaRPr lang="en-US"/>
          </a:p>
        </p:txBody>
      </p:sp>
    </p:spTree>
    <p:extLst>
      <p:ext uri="{BB962C8B-B14F-4D97-AF65-F5344CB8AC3E}">
        <p14:creationId xmlns:p14="http://schemas.microsoft.com/office/powerpoint/2010/main" val="3701638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6427788" cy="473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8435" name="Rectangle 3"/>
          <p:cNvSpPr>
            <a:spLocks noGrp="1" noChangeArrowheads="1"/>
          </p:cNvSpPr>
          <p:nvPr>
            <p:ph type="dt" idx="1"/>
          </p:nvPr>
        </p:nvSpPr>
        <p:spPr bwMode="auto">
          <a:xfrm>
            <a:off x="8402638" y="0"/>
            <a:ext cx="6427787" cy="473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5456238" y="708025"/>
            <a:ext cx="3921125" cy="35433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8437" name="Rectangle 5"/>
          <p:cNvSpPr>
            <a:spLocks noGrp="1" noChangeArrowheads="1"/>
          </p:cNvSpPr>
          <p:nvPr>
            <p:ph type="body" sz="quarter" idx="3"/>
          </p:nvPr>
        </p:nvSpPr>
        <p:spPr bwMode="auto">
          <a:xfrm>
            <a:off x="1482725" y="4487863"/>
            <a:ext cx="11868150" cy="42529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438" name="Rectangle 6"/>
          <p:cNvSpPr>
            <a:spLocks noGrp="1" noChangeArrowheads="1"/>
          </p:cNvSpPr>
          <p:nvPr>
            <p:ph type="ftr" sz="quarter" idx="4"/>
          </p:nvPr>
        </p:nvSpPr>
        <p:spPr bwMode="auto">
          <a:xfrm>
            <a:off x="0" y="8974138"/>
            <a:ext cx="6427788" cy="4730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8439" name="Rectangle 7"/>
          <p:cNvSpPr>
            <a:spLocks noGrp="1" noChangeArrowheads="1"/>
          </p:cNvSpPr>
          <p:nvPr>
            <p:ph type="sldNum" sz="quarter" idx="5"/>
          </p:nvPr>
        </p:nvSpPr>
        <p:spPr bwMode="auto">
          <a:xfrm>
            <a:off x="8402638" y="8974138"/>
            <a:ext cx="6427787" cy="4730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911FE76-6D61-4450-81B1-F3320600C4A3}" type="slidenum">
              <a:rPr lang="en-US"/>
              <a:pPr>
                <a:defRPr/>
              </a:pPr>
              <a:t>‹#›</a:t>
            </a:fld>
            <a:endParaRPr lang="en-US"/>
          </a:p>
        </p:txBody>
      </p:sp>
    </p:spTree>
    <p:extLst>
      <p:ext uri="{BB962C8B-B14F-4D97-AF65-F5344CB8AC3E}">
        <p14:creationId xmlns:p14="http://schemas.microsoft.com/office/powerpoint/2010/main" val="21677252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708" kern="1200">
        <a:solidFill>
          <a:schemeClr val="tx1"/>
        </a:solidFill>
        <a:latin typeface="Times New Roman" pitchFamily="18" charset="0"/>
        <a:ea typeface="+mn-ea"/>
        <a:cs typeface="+mn-cs"/>
      </a:defRPr>
    </a:lvl1pPr>
    <a:lvl2pPr marL="269717" algn="l" rtl="0" eaLnBrk="0" fontAlgn="base" hangingPunct="0">
      <a:spcBef>
        <a:spcPct val="30000"/>
      </a:spcBef>
      <a:spcAft>
        <a:spcPct val="0"/>
      </a:spcAft>
      <a:defRPr sz="708" kern="1200">
        <a:solidFill>
          <a:schemeClr val="tx1"/>
        </a:solidFill>
        <a:latin typeface="Times New Roman" pitchFamily="18" charset="0"/>
        <a:ea typeface="+mn-ea"/>
        <a:cs typeface="+mn-cs"/>
      </a:defRPr>
    </a:lvl2pPr>
    <a:lvl3pPr marL="539434" algn="l" rtl="0" eaLnBrk="0" fontAlgn="base" hangingPunct="0">
      <a:spcBef>
        <a:spcPct val="30000"/>
      </a:spcBef>
      <a:spcAft>
        <a:spcPct val="0"/>
      </a:spcAft>
      <a:defRPr sz="708" kern="1200">
        <a:solidFill>
          <a:schemeClr val="tx1"/>
        </a:solidFill>
        <a:latin typeface="Times New Roman" pitchFamily="18" charset="0"/>
        <a:ea typeface="+mn-ea"/>
        <a:cs typeface="+mn-cs"/>
      </a:defRPr>
    </a:lvl3pPr>
    <a:lvl4pPr marL="809151" algn="l" rtl="0" eaLnBrk="0" fontAlgn="base" hangingPunct="0">
      <a:spcBef>
        <a:spcPct val="30000"/>
      </a:spcBef>
      <a:spcAft>
        <a:spcPct val="0"/>
      </a:spcAft>
      <a:defRPr sz="708" kern="1200">
        <a:solidFill>
          <a:schemeClr val="tx1"/>
        </a:solidFill>
        <a:latin typeface="Times New Roman" pitchFamily="18" charset="0"/>
        <a:ea typeface="+mn-ea"/>
        <a:cs typeface="+mn-cs"/>
      </a:defRPr>
    </a:lvl4pPr>
    <a:lvl5pPr marL="1078868" algn="l" rtl="0" eaLnBrk="0" fontAlgn="base" hangingPunct="0">
      <a:spcBef>
        <a:spcPct val="30000"/>
      </a:spcBef>
      <a:spcAft>
        <a:spcPct val="0"/>
      </a:spcAft>
      <a:defRPr sz="708" kern="1200">
        <a:solidFill>
          <a:schemeClr val="tx1"/>
        </a:solidFill>
        <a:latin typeface="Times New Roman" pitchFamily="18" charset="0"/>
        <a:ea typeface="+mn-ea"/>
        <a:cs typeface="+mn-cs"/>
      </a:defRPr>
    </a:lvl5pPr>
    <a:lvl6pPr marL="1348585" algn="l" defTabSz="539434" rtl="0" eaLnBrk="1" latinLnBrk="0" hangingPunct="1">
      <a:defRPr sz="708" kern="1200">
        <a:solidFill>
          <a:schemeClr val="tx1"/>
        </a:solidFill>
        <a:latin typeface="+mn-lt"/>
        <a:ea typeface="+mn-ea"/>
        <a:cs typeface="+mn-cs"/>
      </a:defRPr>
    </a:lvl6pPr>
    <a:lvl7pPr marL="1618301" algn="l" defTabSz="539434" rtl="0" eaLnBrk="1" latinLnBrk="0" hangingPunct="1">
      <a:defRPr sz="708" kern="1200">
        <a:solidFill>
          <a:schemeClr val="tx1"/>
        </a:solidFill>
        <a:latin typeface="+mn-lt"/>
        <a:ea typeface="+mn-ea"/>
        <a:cs typeface="+mn-cs"/>
      </a:defRPr>
    </a:lvl7pPr>
    <a:lvl8pPr marL="1888018" algn="l" defTabSz="539434" rtl="0" eaLnBrk="1" latinLnBrk="0" hangingPunct="1">
      <a:defRPr sz="708" kern="1200">
        <a:solidFill>
          <a:schemeClr val="tx1"/>
        </a:solidFill>
        <a:latin typeface="+mn-lt"/>
        <a:ea typeface="+mn-ea"/>
        <a:cs typeface="+mn-cs"/>
      </a:defRPr>
    </a:lvl8pPr>
    <a:lvl9pPr marL="2157735" algn="l" defTabSz="539434" rtl="0" eaLnBrk="1" latinLnBrk="0" hangingPunct="1">
      <a:defRPr sz="70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A4744BD-BC0D-4946-B1F5-B6254F3C6F2C}" type="slidenum">
              <a:rPr lang="en-US" sz="1200" smtClean="0"/>
              <a:pPr eaLnBrk="1" hangingPunct="1"/>
              <a:t>1</a:t>
            </a:fld>
            <a:endParaRPr lang="en-US" sz="1200"/>
          </a:p>
        </p:txBody>
      </p:sp>
      <p:sp>
        <p:nvSpPr>
          <p:cNvPr id="4099" name="Rectangle 2"/>
          <p:cNvSpPr>
            <a:spLocks noGrp="1" noRot="1" noChangeAspect="1" noChangeArrowheads="1" noTextEdit="1"/>
          </p:cNvSpPr>
          <p:nvPr>
            <p:ph type="sldImg"/>
          </p:nvPr>
        </p:nvSpPr>
        <p:spPr>
          <a:xfrm>
            <a:off x="5456238" y="708025"/>
            <a:ext cx="3921125" cy="3543300"/>
          </a:xfrm>
          <a:ln/>
        </p:spPr>
      </p:sp>
      <p:sp>
        <p:nvSpPr>
          <p:cNvPr id="410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345607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25805" y="7953521"/>
            <a:ext cx="24094792" cy="5488564"/>
          </a:xfrm>
        </p:spPr>
        <p:txBody>
          <a:bodyPr/>
          <a:lstStyle/>
          <a:p>
            <a:r>
              <a:rPr lang="en-US"/>
              <a:t>Click to edit Master title style</a:t>
            </a:r>
          </a:p>
        </p:txBody>
      </p:sp>
      <p:sp>
        <p:nvSpPr>
          <p:cNvPr id="3" name="Subtitle 2"/>
          <p:cNvSpPr>
            <a:spLocks noGrp="1"/>
          </p:cNvSpPr>
          <p:nvPr>
            <p:ph type="subTitle" idx="1"/>
          </p:nvPr>
        </p:nvSpPr>
        <p:spPr>
          <a:xfrm>
            <a:off x="4251609" y="14508885"/>
            <a:ext cx="19843183" cy="6542232"/>
          </a:xfrm>
        </p:spPr>
        <p:txBody>
          <a:bodyPr/>
          <a:lstStyle>
            <a:lvl1pPr marL="0" indent="0" algn="ctr">
              <a:buNone/>
              <a:defRPr/>
            </a:lvl1pPr>
            <a:lvl2pPr marL="320040" indent="0" algn="ctr">
              <a:buNone/>
              <a:defRPr/>
            </a:lvl2pPr>
            <a:lvl3pPr marL="640080" indent="0" algn="ctr">
              <a:buNone/>
              <a:defRPr/>
            </a:lvl3pPr>
            <a:lvl4pPr marL="960120" indent="0" algn="ctr">
              <a:buNone/>
              <a:defRPr/>
            </a:lvl4pPr>
            <a:lvl5pPr marL="1280160" indent="0" algn="ctr">
              <a:buNone/>
              <a:defRPr/>
            </a:lvl5pPr>
            <a:lvl6pPr marL="1600200" indent="0" algn="ctr">
              <a:buNone/>
              <a:defRPr/>
            </a:lvl6pPr>
            <a:lvl7pPr marL="1920240" indent="0" algn="ctr">
              <a:buNone/>
              <a:defRPr/>
            </a:lvl7pPr>
            <a:lvl8pPr marL="2240280" indent="0" algn="ctr">
              <a:buNone/>
              <a:defRPr/>
            </a:lvl8pPr>
            <a:lvl9pPr marL="256032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E148BE2-6749-41F9-99EE-80028B62A1C2}" type="slidenum">
              <a:rPr lang="en-US"/>
              <a:pPr>
                <a:defRPr/>
              </a:pPr>
              <a:t>‹#›</a:t>
            </a:fld>
            <a:endParaRPr lang="en-US"/>
          </a:p>
        </p:txBody>
      </p:sp>
    </p:spTree>
    <p:extLst>
      <p:ext uri="{BB962C8B-B14F-4D97-AF65-F5344CB8AC3E}">
        <p14:creationId xmlns:p14="http://schemas.microsoft.com/office/powerpoint/2010/main" val="608493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766BB15-26B4-4735-889D-472BFEA1220B}" type="slidenum">
              <a:rPr lang="en-US"/>
              <a:pPr>
                <a:defRPr/>
              </a:pPr>
              <a:t>‹#›</a:t>
            </a:fld>
            <a:endParaRPr lang="en-US"/>
          </a:p>
        </p:txBody>
      </p:sp>
    </p:spTree>
    <p:extLst>
      <p:ext uri="{BB962C8B-B14F-4D97-AF65-F5344CB8AC3E}">
        <p14:creationId xmlns:p14="http://schemas.microsoft.com/office/powerpoint/2010/main" val="88429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196460" y="2275032"/>
            <a:ext cx="6023258" cy="204833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26683" y="2275032"/>
            <a:ext cx="17985411" cy="204833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91FCB2D-07AF-4014-AF99-5AF04A932626}" type="slidenum">
              <a:rPr lang="en-US"/>
              <a:pPr>
                <a:defRPr/>
              </a:pPr>
              <a:t>‹#›</a:t>
            </a:fld>
            <a:endParaRPr lang="en-US"/>
          </a:p>
        </p:txBody>
      </p:sp>
    </p:spTree>
    <p:extLst>
      <p:ext uri="{BB962C8B-B14F-4D97-AF65-F5344CB8AC3E}">
        <p14:creationId xmlns:p14="http://schemas.microsoft.com/office/powerpoint/2010/main" val="1122282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4B654B1-A395-4DBF-B62E-945B460AC9D9}" type="slidenum">
              <a:rPr lang="en-US"/>
              <a:pPr>
                <a:defRPr/>
              </a:pPr>
              <a:t>‹#›</a:t>
            </a:fld>
            <a:endParaRPr lang="en-US"/>
          </a:p>
        </p:txBody>
      </p:sp>
    </p:spTree>
    <p:extLst>
      <p:ext uri="{BB962C8B-B14F-4D97-AF65-F5344CB8AC3E}">
        <p14:creationId xmlns:p14="http://schemas.microsoft.com/office/powerpoint/2010/main" val="847942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39169" y="16452561"/>
            <a:ext cx="24094792" cy="5084475"/>
          </a:xfrm>
        </p:spPr>
        <p:txBody>
          <a:bodyPr anchor="t"/>
          <a:lstStyle>
            <a:lvl1pPr algn="l">
              <a:defRPr sz="2800" b="1" cap="all"/>
            </a:lvl1pPr>
          </a:lstStyle>
          <a:p>
            <a:r>
              <a:rPr lang="en-US"/>
              <a:t>Click to edit Master title style</a:t>
            </a:r>
          </a:p>
        </p:txBody>
      </p:sp>
      <p:sp>
        <p:nvSpPr>
          <p:cNvPr id="3" name="Text Placeholder 2"/>
          <p:cNvSpPr>
            <a:spLocks noGrp="1"/>
          </p:cNvSpPr>
          <p:nvPr>
            <p:ph type="body" idx="1"/>
          </p:nvPr>
        </p:nvSpPr>
        <p:spPr>
          <a:xfrm>
            <a:off x="2239169" y="10851861"/>
            <a:ext cx="24094792" cy="5600700"/>
          </a:xfrm>
        </p:spPr>
        <p:txBody>
          <a:bodyPr anchor="b"/>
          <a:lstStyle>
            <a:lvl1pPr marL="0" indent="0">
              <a:buNone/>
              <a:defRPr sz="1400"/>
            </a:lvl1pPr>
            <a:lvl2pPr marL="320040" indent="0">
              <a:buNone/>
              <a:defRPr sz="1260"/>
            </a:lvl2pPr>
            <a:lvl3pPr marL="640080" indent="0">
              <a:buNone/>
              <a:defRPr sz="1120"/>
            </a:lvl3pPr>
            <a:lvl4pPr marL="960120" indent="0">
              <a:buNone/>
              <a:defRPr sz="980"/>
            </a:lvl4pPr>
            <a:lvl5pPr marL="1280160" indent="0">
              <a:buNone/>
              <a:defRPr sz="980"/>
            </a:lvl5pPr>
            <a:lvl6pPr marL="1600200" indent="0">
              <a:buNone/>
              <a:defRPr sz="980"/>
            </a:lvl6pPr>
            <a:lvl7pPr marL="1920240" indent="0">
              <a:buNone/>
              <a:defRPr sz="980"/>
            </a:lvl7pPr>
            <a:lvl8pPr marL="2240280" indent="0">
              <a:buNone/>
              <a:defRPr sz="980"/>
            </a:lvl8pPr>
            <a:lvl9pPr marL="2560320" indent="0">
              <a:buNone/>
              <a:defRPr sz="98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AC7016C-0DEE-4281-A2BF-F79655498540}" type="slidenum">
              <a:rPr lang="en-US"/>
              <a:pPr>
                <a:defRPr/>
              </a:pPr>
              <a:t>‹#›</a:t>
            </a:fld>
            <a:endParaRPr lang="en-US"/>
          </a:p>
        </p:txBody>
      </p:sp>
    </p:spTree>
    <p:extLst>
      <p:ext uri="{BB962C8B-B14F-4D97-AF65-F5344CB8AC3E}">
        <p14:creationId xmlns:p14="http://schemas.microsoft.com/office/powerpoint/2010/main" val="587698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26684" y="7395875"/>
            <a:ext cx="12004335" cy="15362526"/>
          </a:xfrm>
        </p:spPr>
        <p:txBody>
          <a:bodyPr/>
          <a:lstStyle>
            <a:lvl1pPr>
              <a:defRPr sz="1960"/>
            </a:lvl1pPr>
            <a:lvl2pPr>
              <a:defRPr sz="1680"/>
            </a:lvl2pPr>
            <a:lvl3pPr>
              <a:defRPr sz="1400"/>
            </a:lvl3pPr>
            <a:lvl4pPr>
              <a:defRPr sz="1260"/>
            </a:lvl4pPr>
            <a:lvl5pPr>
              <a:defRPr sz="1260"/>
            </a:lvl5pPr>
            <a:lvl6pPr>
              <a:defRPr sz="1260"/>
            </a:lvl6pPr>
            <a:lvl7pPr>
              <a:defRPr sz="1260"/>
            </a:lvl7pPr>
            <a:lvl8pPr>
              <a:defRPr sz="1260"/>
            </a:lvl8pPr>
            <a:lvl9pPr>
              <a:defRPr sz="12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4215382" y="7395875"/>
            <a:ext cx="12004335" cy="15362526"/>
          </a:xfrm>
        </p:spPr>
        <p:txBody>
          <a:bodyPr/>
          <a:lstStyle>
            <a:lvl1pPr>
              <a:defRPr sz="1960"/>
            </a:lvl1pPr>
            <a:lvl2pPr>
              <a:defRPr sz="1680"/>
            </a:lvl2pPr>
            <a:lvl3pPr>
              <a:defRPr sz="1400"/>
            </a:lvl3pPr>
            <a:lvl4pPr>
              <a:defRPr sz="1260"/>
            </a:lvl4pPr>
            <a:lvl5pPr>
              <a:defRPr sz="1260"/>
            </a:lvl5pPr>
            <a:lvl6pPr>
              <a:defRPr sz="1260"/>
            </a:lvl6pPr>
            <a:lvl7pPr>
              <a:defRPr sz="1260"/>
            </a:lvl7pPr>
            <a:lvl8pPr>
              <a:defRPr sz="1260"/>
            </a:lvl8pPr>
            <a:lvl9pPr>
              <a:defRPr sz="12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D76798D-F3C1-4179-BD3E-A77AE16D027F}" type="slidenum">
              <a:rPr lang="en-US"/>
              <a:pPr>
                <a:defRPr/>
              </a:pPr>
              <a:t>‹#›</a:t>
            </a:fld>
            <a:endParaRPr lang="en-US"/>
          </a:p>
        </p:txBody>
      </p:sp>
    </p:spTree>
    <p:extLst>
      <p:ext uri="{BB962C8B-B14F-4D97-AF65-F5344CB8AC3E}">
        <p14:creationId xmlns:p14="http://schemas.microsoft.com/office/powerpoint/2010/main" val="202968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17497" y="1025381"/>
            <a:ext cx="25511408" cy="4267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7497" y="5731020"/>
            <a:ext cx="12524581" cy="2388177"/>
          </a:xfrm>
        </p:spPr>
        <p:txBody>
          <a:bodyPr anchor="b"/>
          <a:lstStyle>
            <a:lvl1pPr marL="0" indent="0">
              <a:buNone/>
              <a:defRPr sz="1680" b="1"/>
            </a:lvl1pPr>
            <a:lvl2pPr marL="320040" indent="0">
              <a:buNone/>
              <a:defRPr sz="1400" b="1"/>
            </a:lvl2pPr>
            <a:lvl3pPr marL="640080" indent="0">
              <a:buNone/>
              <a:defRPr sz="1260" b="1"/>
            </a:lvl3pPr>
            <a:lvl4pPr marL="960120" indent="0">
              <a:buNone/>
              <a:defRPr sz="1120" b="1"/>
            </a:lvl4pPr>
            <a:lvl5pPr marL="1280160" indent="0">
              <a:buNone/>
              <a:defRPr sz="1120" b="1"/>
            </a:lvl5pPr>
            <a:lvl6pPr marL="1600200" indent="0">
              <a:buNone/>
              <a:defRPr sz="1120" b="1"/>
            </a:lvl6pPr>
            <a:lvl7pPr marL="1920240" indent="0">
              <a:buNone/>
              <a:defRPr sz="1120" b="1"/>
            </a:lvl7pPr>
            <a:lvl8pPr marL="2240280" indent="0">
              <a:buNone/>
              <a:defRPr sz="1120" b="1"/>
            </a:lvl8pPr>
            <a:lvl9pPr marL="2560320" indent="0">
              <a:buNone/>
              <a:defRPr sz="1120" b="1"/>
            </a:lvl9pPr>
          </a:lstStyle>
          <a:p>
            <a:pPr lvl="0"/>
            <a:r>
              <a:rPr lang="en-US"/>
              <a:t>Click to edit Master text styles</a:t>
            </a:r>
          </a:p>
        </p:txBody>
      </p:sp>
      <p:sp>
        <p:nvSpPr>
          <p:cNvPr id="4" name="Content Placeholder 3"/>
          <p:cNvSpPr>
            <a:spLocks noGrp="1"/>
          </p:cNvSpPr>
          <p:nvPr>
            <p:ph sz="half" idx="2"/>
          </p:nvPr>
        </p:nvSpPr>
        <p:spPr>
          <a:xfrm>
            <a:off x="1417497" y="8119197"/>
            <a:ext cx="12524581" cy="14751339"/>
          </a:xfrm>
        </p:spPr>
        <p:txBody>
          <a:bodyPr/>
          <a:lstStyle>
            <a:lvl1pPr>
              <a:defRPr sz="1680"/>
            </a:lvl1pPr>
            <a:lvl2pPr>
              <a:defRPr sz="1400"/>
            </a:lvl2pPr>
            <a:lvl3pPr>
              <a:defRPr sz="1260"/>
            </a:lvl3pPr>
            <a:lvl4pPr>
              <a:defRPr sz="1120"/>
            </a:lvl4pPr>
            <a:lvl5pPr>
              <a:defRPr sz="1120"/>
            </a:lvl5pPr>
            <a:lvl6pPr>
              <a:defRPr sz="1120"/>
            </a:lvl6pPr>
            <a:lvl7pPr>
              <a:defRPr sz="1120"/>
            </a:lvl7pPr>
            <a:lvl8pPr>
              <a:defRPr sz="1120"/>
            </a:lvl8pPr>
            <a:lvl9pPr>
              <a:defRPr sz="11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4399929" y="5731020"/>
            <a:ext cx="12528976" cy="2388177"/>
          </a:xfrm>
        </p:spPr>
        <p:txBody>
          <a:bodyPr anchor="b"/>
          <a:lstStyle>
            <a:lvl1pPr marL="0" indent="0">
              <a:buNone/>
              <a:defRPr sz="1680" b="1"/>
            </a:lvl1pPr>
            <a:lvl2pPr marL="320040" indent="0">
              <a:buNone/>
              <a:defRPr sz="1400" b="1"/>
            </a:lvl2pPr>
            <a:lvl3pPr marL="640080" indent="0">
              <a:buNone/>
              <a:defRPr sz="1260" b="1"/>
            </a:lvl3pPr>
            <a:lvl4pPr marL="960120" indent="0">
              <a:buNone/>
              <a:defRPr sz="1120" b="1"/>
            </a:lvl4pPr>
            <a:lvl5pPr marL="1280160" indent="0">
              <a:buNone/>
              <a:defRPr sz="1120" b="1"/>
            </a:lvl5pPr>
            <a:lvl6pPr marL="1600200" indent="0">
              <a:buNone/>
              <a:defRPr sz="1120" b="1"/>
            </a:lvl6pPr>
            <a:lvl7pPr marL="1920240" indent="0">
              <a:buNone/>
              <a:defRPr sz="1120" b="1"/>
            </a:lvl7pPr>
            <a:lvl8pPr marL="2240280" indent="0">
              <a:buNone/>
              <a:defRPr sz="1120" b="1"/>
            </a:lvl8pPr>
            <a:lvl9pPr marL="2560320" indent="0">
              <a:buNone/>
              <a:defRPr sz="1120" b="1"/>
            </a:lvl9pPr>
          </a:lstStyle>
          <a:p>
            <a:pPr lvl="0"/>
            <a:r>
              <a:rPr lang="en-US"/>
              <a:t>Click to edit Master text styles</a:t>
            </a:r>
          </a:p>
        </p:txBody>
      </p:sp>
      <p:sp>
        <p:nvSpPr>
          <p:cNvPr id="6" name="Content Placeholder 5"/>
          <p:cNvSpPr>
            <a:spLocks noGrp="1"/>
          </p:cNvSpPr>
          <p:nvPr>
            <p:ph sz="quarter" idx="4"/>
          </p:nvPr>
        </p:nvSpPr>
        <p:spPr>
          <a:xfrm>
            <a:off x="14399929" y="8119197"/>
            <a:ext cx="12528976" cy="14751339"/>
          </a:xfrm>
        </p:spPr>
        <p:txBody>
          <a:bodyPr/>
          <a:lstStyle>
            <a:lvl1pPr>
              <a:defRPr sz="1680"/>
            </a:lvl1pPr>
            <a:lvl2pPr>
              <a:defRPr sz="1400"/>
            </a:lvl2pPr>
            <a:lvl3pPr>
              <a:defRPr sz="1260"/>
            </a:lvl3pPr>
            <a:lvl4pPr>
              <a:defRPr sz="1120"/>
            </a:lvl4pPr>
            <a:lvl5pPr>
              <a:defRPr sz="1120"/>
            </a:lvl5pPr>
            <a:lvl6pPr>
              <a:defRPr sz="1120"/>
            </a:lvl6pPr>
            <a:lvl7pPr>
              <a:defRPr sz="1120"/>
            </a:lvl7pPr>
            <a:lvl8pPr>
              <a:defRPr sz="1120"/>
            </a:lvl8pPr>
            <a:lvl9pPr>
              <a:defRPr sz="11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06B951A-B012-4C99-8484-0BADE330E046}" type="slidenum">
              <a:rPr lang="en-US"/>
              <a:pPr>
                <a:defRPr/>
              </a:pPr>
              <a:t>‹#›</a:t>
            </a:fld>
            <a:endParaRPr lang="en-US"/>
          </a:p>
        </p:txBody>
      </p:sp>
    </p:spTree>
    <p:extLst>
      <p:ext uri="{BB962C8B-B14F-4D97-AF65-F5344CB8AC3E}">
        <p14:creationId xmlns:p14="http://schemas.microsoft.com/office/powerpoint/2010/main" val="2781442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04027C7-5F0C-4B50-8A3E-DEC11C70F8A3}" type="slidenum">
              <a:rPr lang="en-US"/>
              <a:pPr>
                <a:defRPr/>
              </a:pPr>
              <a:t>‹#›</a:t>
            </a:fld>
            <a:endParaRPr lang="en-US"/>
          </a:p>
        </p:txBody>
      </p:sp>
    </p:spTree>
    <p:extLst>
      <p:ext uri="{BB962C8B-B14F-4D97-AF65-F5344CB8AC3E}">
        <p14:creationId xmlns:p14="http://schemas.microsoft.com/office/powerpoint/2010/main" val="3466260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0915484F-27D5-4C35-86B3-C32D2E7EBA8C}" type="slidenum">
              <a:rPr lang="en-US"/>
              <a:pPr>
                <a:defRPr/>
              </a:pPr>
              <a:t>‹#›</a:t>
            </a:fld>
            <a:endParaRPr lang="en-US"/>
          </a:p>
        </p:txBody>
      </p:sp>
    </p:spTree>
    <p:extLst>
      <p:ext uri="{BB962C8B-B14F-4D97-AF65-F5344CB8AC3E}">
        <p14:creationId xmlns:p14="http://schemas.microsoft.com/office/powerpoint/2010/main" val="494204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17496" y="1019320"/>
            <a:ext cx="9325769" cy="4337916"/>
          </a:xfrm>
        </p:spPr>
        <p:txBody>
          <a:bodyPr anchor="b"/>
          <a:lstStyle>
            <a:lvl1pPr algn="l">
              <a:defRPr sz="1400" b="1"/>
            </a:lvl1pPr>
          </a:lstStyle>
          <a:p>
            <a:r>
              <a:rPr lang="en-US"/>
              <a:t>Click to edit Master title style</a:t>
            </a:r>
          </a:p>
        </p:txBody>
      </p:sp>
      <p:sp>
        <p:nvSpPr>
          <p:cNvPr id="3" name="Content Placeholder 2"/>
          <p:cNvSpPr>
            <a:spLocks noGrp="1"/>
          </p:cNvSpPr>
          <p:nvPr>
            <p:ph idx="1"/>
          </p:nvPr>
        </p:nvSpPr>
        <p:spPr>
          <a:xfrm>
            <a:off x="11082480" y="1019320"/>
            <a:ext cx="15846425" cy="21851216"/>
          </a:xfrm>
        </p:spPr>
        <p:txBody>
          <a:bodyPr/>
          <a:lstStyle>
            <a:lvl1pPr>
              <a:defRPr sz="2240"/>
            </a:lvl1pPr>
            <a:lvl2pPr>
              <a:defRPr sz="1960"/>
            </a:lvl2pPr>
            <a:lvl3pPr>
              <a:defRPr sz="168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17496" y="5357236"/>
            <a:ext cx="9325769" cy="17513300"/>
          </a:xfrm>
        </p:spPr>
        <p:txBody>
          <a:bodyPr/>
          <a:lstStyle>
            <a:lvl1pPr marL="0" indent="0">
              <a:buNone/>
              <a:defRPr sz="980"/>
            </a:lvl1pPr>
            <a:lvl2pPr marL="320040" indent="0">
              <a:buNone/>
              <a:defRPr sz="840"/>
            </a:lvl2pPr>
            <a:lvl3pPr marL="640080" indent="0">
              <a:buNone/>
              <a:defRPr sz="700"/>
            </a:lvl3pPr>
            <a:lvl4pPr marL="960120" indent="0">
              <a:buNone/>
              <a:defRPr sz="630"/>
            </a:lvl4pPr>
            <a:lvl5pPr marL="1280160" indent="0">
              <a:buNone/>
              <a:defRPr sz="630"/>
            </a:lvl5pPr>
            <a:lvl6pPr marL="1600200" indent="0">
              <a:buNone/>
              <a:defRPr sz="630"/>
            </a:lvl6pPr>
            <a:lvl7pPr marL="1920240" indent="0">
              <a:buNone/>
              <a:defRPr sz="630"/>
            </a:lvl7pPr>
            <a:lvl8pPr marL="2240280" indent="0">
              <a:buNone/>
              <a:defRPr sz="630"/>
            </a:lvl8pPr>
            <a:lvl9pPr marL="2560320" indent="0">
              <a:buNone/>
              <a:defRPr sz="63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EDBCA37-2F36-4EC9-9B4B-2DFC349D4486}" type="slidenum">
              <a:rPr lang="en-US"/>
              <a:pPr>
                <a:defRPr/>
              </a:pPr>
              <a:t>‹#›</a:t>
            </a:fld>
            <a:endParaRPr lang="en-US"/>
          </a:p>
        </p:txBody>
      </p:sp>
    </p:spTree>
    <p:extLst>
      <p:ext uri="{BB962C8B-B14F-4D97-AF65-F5344CB8AC3E}">
        <p14:creationId xmlns:p14="http://schemas.microsoft.com/office/powerpoint/2010/main" val="3707527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5740" y="17922443"/>
            <a:ext cx="17008192" cy="2115416"/>
          </a:xfrm>
        </p:spPr>
        <p:txBody>
          <a:bodyPr anchor="b"/>
          <a:lstStyle>
            <a:lvl1pPr algn="l">
              <a:defRPr sz="1400" b="1"/>
            </a:lvl1pPr>
          </a:lstStyle>
          <a:p>
            <a:r>
              <a:rPr lang="en-US"/>
              <a:t>Click to edit Master title style</a:t>
            </a:r>
          </a:p>
        </p:txBody>
      </p:sp>
      <p:sp>
        <p:nvSpPr>
          <p:cNvPr id="3" name="Picture Placeholder 2"/>
          <p:cNvSpPr>
            <a:spLocks noGrp="1"/>
          </p:cNvSpPr>
          <p:nvPr>
            <p:ph type="pic" idx="1"/>
          </p:nvPr>
        </p:nvSpPr>
        <p:spPr>
          <a:xfrm>
            <a:off x="5555740" y="2288166"/>
            <a:ext cx="17008192" cy="15361516"/>
          </a:xfrm>
        </p:spPr>
        <p:txBody>
          <a:bodyPr/>
          <a:lstStyle>
            <a:lvl1pPr marL="0" indent="0">
              <a:buNone/>
              <a:defRPr sz="2240"/>
            </a:lvl1pPr>
            <a:lvl2pPr marL="320040" indent="0">
              <a:buNone/>
              <a:defRPr sz="1960"/>
            </a:lvl2pPr>
            <a:lvl3pPr marL="640080" indent="0">
              <a:buNone/>
              <a:defRPr sz="1680"/>
            </a:lvl3pPr>
            <a:lvl4pPr marL="960120" indent="0">
              <a:buNone/>
              <a:defRPr sz="1400"/>
            </a:lvl4pPr>
            <a:lvl5pPr marL="1280160" indent="0">
              <a:buNone/>
              <a:defRPr sz="1400"/>
            </a:lvl5pPr>
            <a:lvl6pPr marL="1600200" indent="0">
              <a:buNone/>
              <a:defRPr sz="1400"/>
            </a:lvl6pPr>
            <a:lvl7pPr marL="1920240" indent="0">
              <a:buNone/>
              <a:defRPr sz="1400"/>
            </a:lvl7pPr>
            <a:lvl8pPr marL="2240280" indent="0">
              <a:buNone/>
              <a:defRPr sz="1400"/>
            </a:lvl8pPr>
            <a:lvl9pPr marL="2560320" indent="0">
              <a:buNone/>
              <a:defRPr sz="1400"/>
            </a:lvl9pPr>
          </a:lstStyle>
          <a:p>
            <a:pPr lvl="0"/>
            <a:endParaRPr lang="en-US" noProof="0"/>
          </a:p>
        </p:txBody>
      </p:sp>
      <p:sp>
        <p:nvSpPr>
          <p:cNvPr id="4" name="Text Placeholder 3"/>
          <p:cNvSpPr>
            <a:spLocks noGrp="1"/>
          </p:cNvSpPr>
          <p:nvPr>
            <p:ph type="body" sz="half" idx="2"/>
          </p:nvPr>
        </p:nvSpPr>
        <p:spPr>
          <a:xfrm>
            <a:off x="5555740" y="20037859"/>
            <a:ext cx="17008192" cy="3005426"/>
          </a:xfrm>
        </p:spPr>
        <p:txBody>
          <a:bodyPr/>
          <a:lstStyle>
            <a:lvl1pPr marL="0" indent="0">
              <a:buNone/>
              <a:defRPr sz="980"/>
            </a:lvl1pPr>
            <a:lvl2pPr marL="320040" indent="0">
              <a:buNone/>
              <a:defRPr sz="840"/>
            </a:lvl2pPr>
            <a:lvl3pPr marL="640080" indent="0">
              <a:buNone/>
              <a:defRPr sz="700"/>
            </a:lvl3pPr>
            <a:lvl4pPr marL="960120" indent="0">
              <a:buNone/>
              <a:defRPr sz="630"/>
            </a:lvl4pPr>
            <a:lvl5pPr marL="1280160" indent="0">
              <a:buNone/>
              <a:defRPr sz="630"/>
            </a:lvl5pPr>
            <a:lvl6pPr marL="1600200" indent="0">
              <a:buNone/>
              <a:defRPr sz="630"/>
            </a:lvl6pPr>
            <a:lvl7pPr marL="1920240" indent="0">
              <a:buNone/>
              <a:defRPr sz="630"/>
            </a:lvl7pPr>
            <a:lvl8pPr marL="2240280" indent="0">
              <a:buNone/>
              <a:defRPr sz="630"/>
            </a:lvl8pPr>
            <a:lvl9pPr marL="2560320" indent="0">
              <a:buNone/>
              <a:defRPr sz="63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CBEE664-A2C5-4FD1-9083-E0AB8CA1B3CB}" type="slidenum">
              <a:rPr lang="en-US"/>
              <a:pPr>
                <a:defRPr/>
              </a:pPr>
              <a:t>‹#›</a:t>
            </a:fld>
            <a:endParaRPr lang="en-US"/>
          </a:p>
        </p:txBody>
      </p:sp>
    </p:spTree>
    <p:extLst>
      <p:ext uri="{BB962C8B-B14F-4D97-AF65-F5344CB8AC3E}">
        <p14:creationId xmlns:p14="http://schemas.microsoft.com/office/powerpoint/2010/main" val="1230004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26683" y="2275032"/>
            <a:ext cx="24093034" cy="426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522481" tIns="261240" rIns="522481" bIns="26124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126683" y="7395875"/>
            <a:ext cx="24093034" cy="153625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522481" tIns="261240" rIns="522481" bIns="26124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26683" y="23328169"/>
            <a:ext cx="5905500" cy="1705264"/>
          </a:xfrm>
          <a:prstGeom prst="rect">
            <a:avLst/>
          </a:prstGeom>
          <a:noFill/>
          <a:ln w="9525">
            <a:noFill/>
            <a:miter lim="800000"/>
            <a:headEnd/>
            <a:tailEnd/>
          </a:ln>
          <a:effectLst/>
        </p:spPr>
        <p:txBody>
          <a:bodyPr vert="horz" wrap="square" lIns="522481" tIns="261240" rIns="522481" bIns="261240" numCol="1" anchor="t" anchorCtr="0" compatLnSpc="1">
            <a:prstTxWarp prst="textNoShape">
              <a:avLst/>
            </a:prstTxWarp>
          </a:bodyPr>
          <a:lstStyle>
            <a:lvl1pPr>
              <a:defRPr sz="5600"/>
            </a:lvl1pPr>
          </a:lstStyle>
          <a:p>
            <a:pPr>
              <a:defRPr/>
            </a:pPr>
            <a:endParaRPr lang="en-US"/>
          </a:p>
        </p:txBody>
      </p:sp>
      <p:sp>
        <p:nvSpPr>
          <p:cNvPr id="1029" name="Rectangle 5"/>
          <p:cNvSpPr>
            <a:spLocks noGrp="1" noChangeArrowheads="1"/>
          </p:cNvSpPr>
          <p:nvPr>
            <p:ph type="ftr" sz="quarter" idx="3"/>
          </p:nvPr>
        </p:nvSpPr>
        <p:spPr bwMode="auto">
          <a:xfrm>
            <a:off x="9684317" y="23328169"/>
            <a:ext cx="8977766" cy="1705264"/>
          </a:xfrm>
          <a:prstGeom prst="rect">
            <a:avLst/>
          </a:prstGeom>
          <a:noFill/>
          <a:ln w="9525">
            <a:noFill/>
            <a:miter lim="800000"/>
            <a:headEnd/>
            <a:tailEnd/>
          </a:ln>
          <a:effectLst/>
        </p:spPr>
        <p:txBody>
          <a:bodyPr vert="horz" wrap="square" lIns="522481" tIns="261240" rIns="522481" bIns="261240" numCol="1" anchor="t" anchorCtr="0" compatLnSpc="1">
            <a:prstTxWarp prst="textNoShape">
              <a:avLst/>
            </a:prstTxWarp>
          </a:bodyPr>
          <a:lstStyle>
            <a:lvl1pPr algn="ctr">
              <a:defRPr sz="5600"/>
            </a:lvl1pPr>
          </a:lstStyle>
          <a:p>
            <a:pPr>
              <a:defRPr/>
            </a:pPr>
            <a:endParaRPr lang="en-US"/>
          </a:p>
        </p:txBody>
      </p:sp>
      <p:sp>
        <p:nvSpPr>
          <p:cNvPr id="1030" name="Rectangle 6"/>
          <p:cNvSpPr>
            <a:spLocks noGrp="1" noChangeArrowheads="1"/>
          </p:cNvSpPr>
          <p:nvPr>
            <p:ph type="sldNum" sz="quarter" idx="4"/>
          </p:nvPr>
        </p:nvSpPr>
        <p:spPr bwMode="auto">
          <a:xfrm>
            <a:off x="20314217" y="23328169"/>
            <a:ext cx="5905500" cy="1705264"/>
          </a:xfrm>
          <a:prstGeom prst="rect">
            <a:avLst/>
          </a:prstGeom>
          <a:noFill/>
          <a:ln w="9525">
            <a:noFill/>
            <a:miter lim="800000"/>
            <a:headEnd/>
            <a:tailEnd/>
          </a:ln>
          <a:effectLst/>
        </p:spPr>
        <p:txBody>
          <a:bodyPr vert="horz" wrap="square" lIns="522481" tIns="261240" rIns="522481" bIns="261240" numCol="1" anchor="t" anchorCtr="0" compatLnSpc="1">
            <a:prstTxWarp prst="textNoShape">
              <a:avLst/>
            </a:prstTxWarp>
          </a:bodyPr>
          <a:lstStyle>
            <a:lvl1pPr algn="r">
              <a:defRPr sz="5600"/>
            </a:lvl1pPr>
          </a:lstStyle>
          <a:p>
            <a:pPr>
              <a:defRPr/>
            </a:pPr>
            <a:fld id="{7D577F09-56FD-4BB4-BC7C-D337AB42C5B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57124" rtl="0" eaLnBrk="0" fontAlgn="base" hangingPunct="0">
        <a:spcBef>
          <a:spcPct val="0"/>
        </a:spcBef>
        <a:spcAft>
          <a:spcPct val="0"/>
        </a:spcAft>
        <a:defRPr sz="17570">
          <a:solidFill>
            <a:schemeClr val="tx2"/>
          </a:solidFill>
          <a:latin typeface="+mj-lt"/>
          <a:ea typeface="+mj-ea"/>
          <a:cs typeface="+mj-cs"/>
        </a:defRPr>
      </a:lvl1pPr>
      <a:lvl2pPr algn="ctr" defTabSz="3657124" rtl="0" eaLnBrk="0" fontAlgn="base" hangingPunct="0">
        <a:spcBef>
          <a:spcPct val="0"/>
        </a:spcBef>
        <a:spcAft>
          <a:spcPct val="0"/>
        </a:spcAft>
        <a:defRPr sz="17570">
          <a:solidFill>
            <a:schemeClr val="tx2"/>
          </a:solidFill>
          <a:latin typeface="Times New Roman" pitchFamily="18" charset="0"/>
        </a:defRPr>
      </a:lvl2pPr>
      <a:lvl3pPr algn="ctr" defTabSz="3657124" rtl="0" eaLnBrk="0" fontAlgn="base" hangingPunct="0">
        <a:spcBef>
          <a:spcPct val="0"/>
        </a:spcBef>
        <a:spcAft>
          <a:spcPct val="0"/>
        </a:spcAft>
        <a:defRPr sz="17570">
          <a:solidFill>
            <a:schemeClr val="tx2"/>
          </a:solidFill>
          <a:latin typeface="Times New Roman" pitchFamily="18" charset="0"/>
        </a:defRPr>
      </a:lvl3pPr>
      <a:lvl4pPr algn="ctr" defTabSz="3657124" rtl="0" eaLnBrk="0" fontAlgn="base" hangingPunct="0">
        <a:spcBef>
          <a:spcPct val="0"/>
        </a:spcBef>
        <a:spcAft>
          <a:spcPct val="0"/>
        </a:spcAft>
        <a:defRPr sz="17570">
          <a:solidFill>
            <a:schemeClr val="tx2"/>
          </a:solidFill>
          <a:latin typeface="Times New Roman" pitchFamily="18" charset="0"/>
        </a:defRPr>
      </a:lvl4pPr>
      <a:lvl5pPr algn="ctr" defTabSz="3657124" rtl="0" eaLnBrk="0" fontAlgn="base" hangingPunct="0">
        <a:spcBef>
          <a:spcPct val="0"/>
        </a:spcBef>
        <a:spcAft>
          <a:spcPct val="0"/>
        </a:spcAft>
        <a:defRPr sz="17570">
          <a:solidFill>
            <a:schemeClr val="tx2"/>
          </a:solidFill>
          <a:latin typeface="Times New Roman" pitchFamily="18" charset="0"/>
        </a:defRPr>
      </a:lvl5pPr>
      <a:lvl6pPr marL="320040" algn="ctr" defTabSz="3657124" rtl="0" fontAlgn="base">
        <a:spcBef>
          <a:spcPct val="0"/>
        </a:spcBef>
        <a:spcAft>
          <a:spcPct val="0"/>
        </a:spcAft>
        <a:defRPr sz="17570">
          <a:solidFill>
            <a:schemeClr val="tx2"/>
          </a:solidFill>
          <a:latin typeface="Times New Roman" pitchFamily="18" charset="0"/>
        </a:defRPr>
      </a:lvl6pPr>
      <a:lvl7pPr marL="640080" algn="ctr" defTabSz="3657124" rtl="0" fontAlgn="base">
        <a:spcBef>
          <a:spcPct val="0"/>
        </a:spcBef>
        <a:spcAft>
          <a:spcPct val="0"/>
        </a:spcAft>
        <a:defRPr sz="17570">
          <a:solidFill>
            <a:schemeClr val="tx2"/>
          </a:solidFill>
          <a:latin typeface="Times New Roman" pitchFamily="18" charset="0"/>
        </a:defRPr>
      </a:lvl7pPr>
      <a:lvl8pPr marL="960120" algn="ctr" defTabSz="3657124" rtl="0" fontAlgn="base">
        <a:spcBef>
          <a:spcPct val="0"/>
        </a:spcBef>
        <a:spcAft>
          <a:spcPct val="0"/>
        </a:spcAft>
        <a:defRPr sz="17570">
          <a:solidFill>
            <a:schemeClr val="tx2"/>
          </a:solidFill>
          <a:latin typeface="Times New Roman" pitchFamily="18" charset="0"/>
        </a:defRPr>
      </a:lvl8pPr>
      <a:lvl9pPr marL="1280160" algn="ctr" defTabSz="3657124" rtl="0" fontAlgn="base">
        <a:spcBef>
          <a:spcPct val="0"/>
        </a:spcBef>
        <a:spcAft>
          <a:spcPct val="0"/>
        </a:spcAft>
        <a:defRPr sz="17570">
          <a:solidFill>
            <a:schemeClr val="tx2"/>
          </a:solidFill>
          <a:latin typeface="Times New Roman" pitchFamily="18" charset="0"/>
        </a:defRPr>
      </a:lvl9pPr>
    </p:titleStyle>
    <p:bodyStyle>
      <a:lvl1pPr marL="1371283" indent="-1371283" algn="l" defTabSz="3657124" rtl="0" eaLnBrk="0" fontAlgn="base" hangingPunct="0">
        <a:spcBef>
          <a:spcPct val="20000"/>
        </a:spcBef>
        <a:spcAft>
          <a:spcPct val="0"/>
        </a:spcAft>
        <a:buChar char="•"/>
        <a:defRPr sz="12810">
          <a:solidFill>
            <a:schemeClr val="tx1"/>
          </a:solidFill>
          <a:latin typeface="+mn-lt"/>
          <a:ea typeface="+mn-ea"/>
          <a:cs typeface="+mn-cs"/>
        </a:defRPr>
      </a:lvl1pPr>
      <a:lvl2pPr marL="2971483" indent="-1143477" algn="l" defTabSz="3657124" rtl="0" eaLnBrk="0" fontAlgn="base" hangingPunct="0">
        <a:spcBef>
          <a:spcPct val="20000"/>
        </a:spcBef>
        <a:spcAft>
          <a:spcPct val="0"/>
        </a:spcAft>
        <a:buChar char="–"/>
        <a:defRPr sz="11200">
          <a:solidFill>
            <a:schemeClr val="tx1"/>
          </a:solidFill>
          <a:latin typeface="+mn-lt"/>
        </a:defRPr>
      </a:lvl2pPr>
      <a:lvl3pPr marL="4571683" indent="-914559" algn="l" defTabSz="3657124" rtl="0" eaLnBrk="0" fontAlgn="base" hangingPunct="0">
        <a:spcBef>
          <a:spcPct val="20000"/>
        </a:spcBef>
        <a:spcAft>
          <a:spcPct val="0"/>
        </a:spcAft>
        <a:buChar char="•"/>
        <a:defRPr sz="9590">
          <a:solidFill>
            <a:schemeClr val="tx1"/>
          </a:solidFill>
          <a:latin typeface="+mn-lt"/>
        </a:defRPr>
      </a:lvl3pPr>
      <a:lvl4pPr marL="6399689" indent="-913448" algn="l" defTabSz="3657124" rtl="0" eaLnBrk="0" fontAlgn="base" hangingPunct="0">
        <a:spcBef>
          <a:spcPct val="20000"/>
        </a:spcBef>
        <a:spcAft>
          <a:spcPct val="0"/>
        </a:spcAft>
        <a:buChar char="–"/>
        <a:defRPr sz="7980">
          <a:solidFill>
            <a:schemeClr val="tx1"/>
          </a:solidFill>
          <a:latin typeface="+mn-lt"/>
        </a:defRPr>
      </a:lvl4pPr>
      <a:lvl5pPr marL="8228807" indent="-913448" algn="l" defTabSz="3657124" rtl="0" eaLnBrk="0" fontAlgn="base" hangingPunct="0">
        <a:spcBef>
          <a:spcPct val="20000"/>
        </a:spcBef>
        <a:spcAft>
          <a:spcPct val="0"/>
        </a:spcAft>
        <a:buChar char="»"/>
        <a:defRPr sz="7980">
          <a:solidFill>
            <a:schemeClr val="tx1"/>
          </a:solidFill>
          <a:latin typeface="+mn-lt"/>
        </a:defRPr>
      </a:lvl5pPr>
      <a:lvl6pPr marL="8548847" indent="-913448" algn="l" defTabSz="3657124" rtl="0" fontAlgn="base">
        <a:spcBef>
          <a:spcPct val="20000"/>
        </a:spcBef>
        <a:spcAft>
          <a:spcPct val="0"/>
        </a:spcAft>
        <a:buChar char="»"/>
        <a:defRPr sz="7980">
          <a:solidFill>
            <a:schemeClr val="tx1"/>
          </a:solidFill>
          <a:latin typeface="+mn-lt"/>
        </a:defRPr>
      </a:lvl6pPr>
      <a:lvl7pPr marL="8868887" indent="-913448" algn="l" defTabSz="3657124" rtl="0" fontAlgn="base">
        <a:spcBef>
          <a:spcPct val="20000"/>
        </a:spcBef>
        <a:spcAft>
          <a:spcPct val="0"/>
        </a:spcAft>
        <a:buChar char="»"/>
        <a:defRPr sz="7980">
          <a:solidFill>
            <a:schemeClr val="tx1"/>
          </a:solidFill>
          <a:latin typeface="+mn-lt"/>
        </a:defRPr>
      </a:lvl7pPr>
      <a:lvl8pPr marL="9188927" indent="-913448" algn="l" defTabSz="3657124" rtl="0" fontAlgn="base">
        <a:spcBef>
          <a:spcPct val="20000"/>
        </a:spcBef>
        <a:spcAft>
          <a:spcPct val="0"/>
        </a:spcAft>
        <a:buChar char="»"/>
        <a:defRPr sz="7980">
          <a:solidFill>
            <a:schemeClr val="tx1"/>
          </a:solidFill>
          <a:latin typeface="+mn-lt"/>
        </a:defRPr>
      </a:lvl8pPr>
      <a:lvl9pPr marL="9508967" indent="-913448" algn="l" defTabSz="3657124" rtl="0" fontAlgn="base">
        <a:spcBef>
          <a:spcPct val="20000"/>
        </a:spcBef>
        <a:spcAft>
          <a:spcPct val="0"/>
        </a:spcAft>
        <a:buChar char="»"/>
        <a:defRPr sz="7980">
          <a:solidFill>
            <a:schemeClr val="tx1"/>
          </a:solidFill>
          <a:latin typeface="+mn-lt"/>
        </a:defRPr>
      </a:lvl9pPr>
    </p:bodyStyle>
    <p:otherStyle>
      <a:defPPr>
        <a:defRPr lang="en-US"/>
      </a:defPPr>
      <a:lvl1pPr marL="0" algn="l" defTabSz="640080" rtl="0" eaLnBrk="1" latinLnBrk="0" hangingPunct="1">
        <a:defRPr sz="1260" kern="1200">
          <a:solidFill>
            <a:schemeClr val="tx1"/>
          </a:solidFill>
          <a:latin typeface="+mn-lt"/>
          <a:ea typeface="+mn-ea"/>
          <a:cs typeface="+mn-cs"/>
        </a:defRPr>
      </a:lvl1pPr>
      <a:lvl2pPr marL="320040" algn="l" defTabSz="640080" rtl="0" eaLnBrk="1" latinLnBrk="0" hangingPunct="1">
        <a:defRPr sz="1260" kern="1200">
          <a:solidFill>
            <a:schemeClr val="tx1"/>
          </a:solidFill>
          <a:latin typeface="+mn-lt"/>
          <a:ea typeface="+mn-ea"/>
          <a:cs typeface="+mn-cs"/>
        </a:defRPr>
      </a:lvl2pPr>
      <a:lvl3pPr marL="640080" algn="l" defTabSz="640080" rtl="0" eaLnBrk="1" latinLnBrk="0" hangingPunct="1">
        <a:defRPr sz="1260" kern="1200">
          <a:solidFill>
            <a:schemeClr val="tx1"/>
          </a:solidFill>
          <a:latin typeface="+mn-lt"/>
          <a:ea typeface="+mn-ea"/>
          <a:cs typeface="+mn-cs"/>
        </a:defRPr>
      </a:lvl3pPr>
      <a:lvl4pPr marL="960120" algn="l" defTabSz="640080" rtl="0" eaLnBrk="1" latinLnBrk="0" hangingPunct="1">
        <a:defRPr sz="1260" kern="1200">
          <a:solidFill>
            <a:schemeClr val="tx1"/>
          </a:solidFill>
          <a:latin typeface="+mn-lt"/>
          <a:ea typeface="+mn-ea"/>
          <a:cs typeface="+mn-cs"/>
        </a:defRPr>
      </a:lvl4pPr>
      <a:lvl5pPr marL="1280160" algn="l" defTabSz="640080" rtl="0" eaLnBrk="1" latinLnBrk="0" hangingPunct="1">
        <a:defRPr sz="1260" kern="1200">
          <a:solidFill>
            <a:schemeClr val="tx1"/>
          </a:solidFill>
          <a:latin typeface="+mn-lt"/>
          <a:ea typeface="+mn-ea"/>
          <a:cs typeface="+mn-cs"/>
        </a:defRPr>
      </a:lvl5pPr>
      <a:lvl6pPr marL="1600200" algn="l" defTabSz="640080" rtl="0" eaLnBrk="1" latinLnBrk="0" hangingPunct="1">
        <a:defRPr sz="1260" kern="1200">
          <a:solidFill>
            <a:schemeClr val="tx1"/>
          </a:solidFill>
          <a:latin typeface="+mn-lt"/>
          <a:ea typeface="+mn-ea"/>
          <a:cs typeface="+mn-cs"/>
        </a:defRPr>
      </a:lvl6pPr>
      <a:lvl7pPr marL="1920240" algn="l" defTabSz="640080" rtl="0" eaLnBrk="1" latinLnBrk="0" hangingPunct="1">
        <a:defRPr sz="1260" kern="1200">
          <a:solidFill>
            <a:schemeClr val="tx1"/>
          </a:solidFill>
          <a:latin typeface="+mn-lt"/>
          <a:ea typeface="+mn-ea"/>
          <a:cs typeface="+mn-cs"/>
        </a:defRPr>
      </a:lvl7pPr>
      <a:lvl8pPr marL="2240280" algn="l" defTabSz="640080" rtl="0" eaLnBrk="1" latinLnBrk="0" hangingPunct="1">
        <a:defRPr sz="1260" kern="1200">
          <a:solidFill>
            <a:schemeClr val="tx1"/>
          </a:solidFill>
          <a:latin typeface="+mn-lt"/>
          <a:ea typeface="+mn-ea"/>
          <a:cs typeface="+mn-cs"/>
        </a:defRPr>
      </a:lvl8pPr>
      <a:lvl9pPr marL="2560320" algn="l" defTabSz="640080" rtl="0" eaLnBrk="1" latinLnBrk="0" hangingPunct="1">
        <a:defRPr sz="12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9300">
            <a:alpha val="26667"/>
          </a:srgbClr>
        </a:solidFill>
        <a:effectLst/>
      </p:bgPr>
    </p:bg>
    <p:spTree>
      <p:nvGrpSpPr>
        <p:cNvPr id="1" name=""/>
        <p:cNvGrpSpPr/>
        <p:nvPr/>
      </p:nvGrpSpPr>
      <p:grpSpPr>
        <a:xfrm>
          <a:off x="0" y="0"/>
          <a:ext cx="0" cy="0"/>
          <a:chOff x="0" y="0"/>
          <a:chExt cx="0" cy="0"/>
        </a:xfrm>
      </p:grpSpPr>
      <p:sp>
        <p:nvSpPr>
          <p:cNvPr id="13" name="Rectangle 12"/>
          <p:cNvSpPr/>
          <p:nvPr/>
        </p:nvSpPr>
        <p:spPr>
          <a:xfrm>
            <a:off x="91440" y="320912"/>
            <a:ext cx="28163520" cy="4029992"/>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91"/>
          </a:p>
        </p:txBody>
      </p:sp>
      <p:sp>
        <p:nvSpPr>
          <p:cNvPr id="122" name="Rectangle 80"/>
          <p:cNvSpPr>
            <a:spLocks noChangeArrowheads="1"/>
          </p:cNvSpPr>
          <p:nvPr/>
        </p:nvSpPr>
        <p:spPr bwMode="auto">
          <a:xfrm>
            <a:off x="12394324" y="17251065"/>
            <a:ext cx="15113876" cy="3776598"/>
          </a:xfrm>
          <a:prstGeom prst="rect">
            <a:avLst/>
          </a:prstGeom>
          <a:solidFill>
            <a:srgbClr val="FFFFFF"/>
          </a:solidFill>
          <a:ln w="19050" cmpd="sng">
            <a:solidFill>
              <a:srgbClr val="FFFFFF"/>
            </a:solidFill>
            <a:round/>
            <a:headEnd type="none" w="sm" len="sm"/>
            <a:tailEnd type="none" w="sm" len="sm"/>
          </a:ln>
          <a:scene3d>
            <a:camera prst="orthographicFront"/>
            <a:lightRig rig="threePt" dir="t"/>
          </a:scene3d>
          <a:sp3d>
            <a:bevelT w="165100" prst="coolSlant"/>
          </a:sp3d>
        </p:spPr>
        <p:txBody>
          <a:bodyPr/>
          <a:lstStyle/>
          <a:p>
            <a:pPr defTabSz="1340168"/>
            <a:endParaRPr lang="en-US" sz="991" dirty="0"/>
          </a:p>
        </p:txBody>
      </p:sp>
      <p:sp>
        <p:nvSpPr>
          <p:cNvPr id="117" name="Rectangle 80"/>
          <p:cNvSpPr>
            <a:spLocks noChangeArrowheads="1"/>
          </p:cNvSpPr>
          <p:nvPr/>
        </p:nvSpPr>
        <p:spPr bwMode="auto">
          <a:xfrm>
            <a:off x="12252960" y="5248644"/>
            <a:ext cx="15247462" cy="8060233"/>
          </a:xfrm>
          <a:prstGeom prst="rect">
            <a:avLst/>
          </a:prstGeom>
          <a:solidFill>
            <a:srgbClr val="FFFFFF"/>
          </a:solidFill>
          <a:ln w="19050" cmpd="sng">
            <a:solidFill>
              <a:srgbClr val="FFFFFF"/>
            </a:solidFill>
            <a:round/>
            <a:headEnd type="none" w="sm" len="sm"/>
            <a:tailEnd type="none" w="sm" len="sm"/>
          </a:ln>
          <a:scene3d>
            <a:camera prst="orthographicFront"/>
            <a:lightRig rig="threePt" dir="t"/>
          </a:scene3d>
          <a:sp3d>
            <a:bevelT w="165100" prst="coolSlant"/>
          </a:sp3d>
        </p:spPr>
        <p:txBody>
          <a:bodyPr/>
          <a:lstStyle/>
          <a:p>
            <a:pPr defTabSz="1340168"/>
            <a:endParaRPr lang="en-US" sz="991" dirty="0"/>
          </a:p>
        </p:txBody>
      </p:sp>
      <p:sp>
        <p:nvSpPr>
          <p:cNvPr id="120" name="Rectangle 89"/>
          <p:cNvSpPr>
            <a:spLocks noChangeArrowheads="1"/>
          </p:cNvSpPr>
          <p:nvPr/>
        </p:nvSpPr>
        <p:spPr bwMode="auto">
          <a:xfrm>
            <a:off x="908436" y="8887442"/>
            <a:ext cx="10683541" cy="4421436"/>
          </a:xfrm>
          <a:prstGeom prst="rect">
            <a:avLst/>
          </a:prstGeom>
          <a:solidFill>
            <a:srgbClr val="FFFFFF"/>
          </a:solidFill>
          <a:ln w="12700">
            <a:solidFill>
              <a:srgbClr val="FFFFFF"/>
            </a:solidFill>
            <a:round/>
            <a:headEnd type="none" w="sm" len="sm"/>
            <a:tailEnd type="none" w="sm" len="sm"/>
          </a:ln>
          <a:scene3d>
            <a:camera prst="orthographicFront"/>
            <a:lightRig rig="threePt" dir="t"/>
          </a:scene3d>
          <a:sp3d>
            <a:bevelT w="165100" prst="coolSlant"/>
          </a:sp3d>
        </p:spPr>
        <p:txBody>
          <a:bodyPr/>
          <a:lstStyle/>
          <a:p>
            <a:pPr defTabSz="1340168"/>
            <a:endParaRPr lang="en-US" sz="991"/>
          </a:p>
        </p:txBody>
      </p:sp>
      <p:sp>
        <p:nvSpPr>
          <p:cNvPr id="2077" name="Text Box 585"/>
          <p:cNvSpPr txBox="1">
            <a:spLocks noChangeArrowheads="1"/>
          </p:cNvSpPr>
          <p:nvPr/>
        </p:nvSpPr>
        <p:spPr bwMode="auto">
          <a:xfrm>
            <a:off x="4572000" y="1035531"/>
            <a:ext cx="21965037" cy="3646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defTabSz="838200" eaLnBrk="0" hangingPunct="0">
              <a:defRPr sz="2400">
                <a:solidFill>
                  <a:schemeClr val="tx1"/>
                </a:solidFill>
                <a:latin typeface="Times New Roman" pitchFamily="18" charset="0"/>
              </a:defRPr>
            </a:lvl1pPr>
            <a:lvl2pPr marL="742950" indent="-285750" defTabSz="838200" eaLnBrk="0" hangingPunct="0">
              <a:defRPr sz="2400">
                <a:solidFill>
                  <a:schemeClr val="tx1"/>
                </a:solidFill>
                <a:latin typeface="Times New Roman" pitchFamily="18" charset="0"/>
              </a:defRPr>
            </a:lvl2pPr>
            <a:lvl3pPr marL="1143000" indent="-228600" defTabSz="838200" eaLnBrk="0" hangingPunct="0">
              <a:defRPr sz="2400">
                <a:solidFill>
                  <a:schemeClr val="tx1"/>
                </a:solidFill>
                <a:latin typeface="Times New Roman" pitchFamily="18" charset="0"/>
              </a:defRPr>
            </a:lvl3pPr>
            <a:lvl4pPr marL="1600200" indent="-228600" defTabSz="838200" eaLnBrk="0" hangingPunct="0">
              <a:defRPr sz="2400">
                <a:solidFill>
                  <a:schemeClr val="tx1"/>
                </a:solidFill>
                <a:latin typeface="Times New Roman" pitchFamily="18" charset="0"/>
              </a:defRPr>
            </a:lvl4pPr>
            <a:lvl5pPr marL="2057400" indent="-228600" defTabSz="838200" eaLnBrk="0" hangingPunct="0">
              <a:defRPr sz="2400">
                <a:solidFill>
                  <a:schemeClr val="tx1"/>
                </a:solidFill>
                <a:latin typeface="Times New Roman" pitchFamily="18" charset="0"/>
              </a:defRPr>
            </a:lvl5pPr>
            <a:lvl6pPr marL="2514600" indent="-228600" defTabSz="838200" eaLnBrk="0" fontAlgn="base" hangingPunct="0">
              <a:spcBef>
                <a:spcPct val="0"/>
              </a:spcBef>
              <a:spcAft>
                <a:spcPct val="0"/>
              </a:spcAft>
              <a:defRPr sz="2400">
                <a:solidFill>
                  <a:schemeClr val="tx1"/>
                </a:solidFill>
                <a:latin typeface="Times New Roman" pitchFamily="18" charset="0"/>
              </a:defRPr>
            </a:lvl6pPr>
            <a:lvl7pPr marL="2971800" indent="-228600" defTabSz="838200" eaLnBrk="0" fontAlgn="base" hangingPunct="0">
              <a:spcBef>
                <a:spcPct val="0"/>
              </a:spcBef>
              <a:spcAft>
                <a:spcPct val="0"/>
              </a:spcAft>
              <a:defRPr sz="2400">
                <a:solidFill>
                  <a:schemeClr val="tx1"/>
                </a:solidFill>
                <a:latin typeface="Times New Roman" pitchFamily="18" charset="0"/>
              </a:defRPr>
            </a:lvl7pPr>
            <a:lvl8pPr marL="3429000" indent="-228600" defTabSz="838200" eaLnBrk="0" fontAlgn="base" hangingPunct="0">
              <a:spcBef>
                <a:spcPct val="0"/>
              </a:spcBef>
              <a:spcAft>
                <a:spcPct val="0"/>
              </a:spcAft>
              <a:defRPr sz="2400">
                <a:solidFill>
                  <a:schemeClr val="tx1"/>
                </a:solidFill>
                <a:latin typeface="Times New Roman" pitchFamily="18" charset="0"/>
              </a:defRPr>
            </a:lvl8pPr>
            <a:lvl9pPr marL="3886200" indent="-228600" defTabSz="8382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6440"/>
              </a:lnSpc>
            </a:pPr>
            <a:r>
              <a:rPr lang="en-US" sz="4200" b="1" dirty="0">
                <a:solidFill>
                  <a:srgbClr val="1A2944"/>
                </a:solidFill>
                <a:latin typeface="Myriad Pro" panose="020B0503030403020204" pitchFamily="34" charset="0"/>
                <a:cs typeface="Arial"/>
              </a:rPr>
              <a:t>Creating a Handwritten Equation Solver System using CNNs and Canny Edge Detection</a:t>
            </a:r>
          </a:p>
          <a:p>
            <a:pPr eaLnBrk="1" hangingPunct="1">
              <a:lnSpc>
                <a:spcPct val="150000"/>
              </a:lnSpc>
            </a:pPr>
            <a:r>
              <a:rPr lang="en-US" sz="2940" dirty="0" err="1">
                <a:solidFill>
                  <a:srgbClr val="1A2944"/>
                </a:solidFill>
                <a:latin typeface="Myriad Pro" panose="020B0503030403020204" pitchFamily="34" charset="0"/>
                <a:cs typeface="Arial"/>
              </a:rPr>
              <a:t>Preeti</a:t>
            </a:r>
            <a:r>
              <a:rPr lang="en-US" sz="2940" dirty="0">
                <a:solidFill>
                  <a:srgbClr val="1A2944"/>
                </a:solidFill>
                <a:latin typeface="Myriad Pro" panose="020B0503030403020204" pitchFamily="34" charset="0"/>
                <a:cs typeface="Arial"/>
              </a:rPr>
              <a:t> </a:t>
            </a:r>
            <a:r>
              <a:rPr lang="en-US" sz="2940" dirty="0" err="1">
                <a:solidFill>
                  <a:srgbClr val="1A2944"/>
                </a:solidFill>
                <a:latin typeface="Myriad Pro" panose="020B0503030403020204" pitchFamily="34" charset="0"/>
                <a:cs typeface="Arial"/>
              </a:rPr>
              <a:t>Iyer</a:t>
            </a:r>
            <a:r>
              <a:rPr lang="en-US" sz="2940" dirty="0">
                <a:solidFill>
                  <a:srgbClr val="1A2944"/>
                </a:solidFill>
                <a:latin typeface="Myriad Pro" panose="020B0503030403020204" pitchFamily="34" charset="0"/>
                <a:cs typeface="Arial"/>
              </a:rPr>
              <a:t>, Matthew Hetrick, Austin Mejia,  </a:t>
            </a:r>
            <a:br>
              <a:rPr lang="en-US" sz="2940" baseline="30000" dirty="0">
                <a:solidFill>
                  <a:srgbClr val="1A2944"/>
                </a:solidFill>
                <a:latin typeface="Myriad Pro" panose="020B0503030403020204" pitchFamily="34" charset="0"/>
                <a:cs typeface="Arial"/>
              </a:rPr>
            </a:br>
            <a:r>
              <a:rPr lang="en-US" sz="2940" dirty="0">
                <a:solidFill>
                  <a:srgbClr val="1A2944"/>
                </a:solidFill>
                <a:latin typeface="Myriad Pro" panose="020B0503030403020204" pitchFamily="34" charset="0"/>
                <a:cs typeface="Arial"/>
              </a:rPr>
              <a:t>Princeton University, Department of Computer Science, Princeton, NJ | COS 429 </a:t>
            </a:r>
            <a:endParaRPr lang="en-US" sz="2940" baseline="30000" dirty="0">
              <a:latin typeface="Myriad Pro" panose="020B0503030403020204" pitchFamily="34" charset="0"/>
              <a:cs typeface="Times New Roman" pitchFamily="18" charset="0"/>
            </a:endParaRPr>
          </a:p>
        </p:txBody>
      </p:sp>
      <p:sp>
        <p:nvSpPr>
          <p:cNvPr id="148" name="TextBox 147"/>
          <p:cNvSpPr txBox="1"/>
          <p:nvPr/>
        </p:nvSpPr>
        <p:spPr>
          <a:xfrm>
            <a:off x="12408361" y="23306740"/>
            <a:ext cx="6929630" cy="867930"/>
          </a:xfrm>
          <a:prstGeom prst="rect">
            <a:avLst/>
          </a:prstGeom>
          <a:noFill/>
        </p:spPr>
        <p:txBody>
          <a:bodyPr wrap="square" rtlCol="0">
            <a:spAutoFit/>
          </a:bodyPr>
          <a:lstStyle/>
          <a:p>
            <a:r>
              <a:rPr lang="en-US" sz="1680" dirty="0">
                <a:latin typeface="Minion Pro" panose="02040503050306020203" pitchFamily="18" charset="0"/>
              </a:rPr>
              <a:t>We would like to thank the Thomas Jefferson Hospital for the data and initial groundwork for the study and the course staff for giving us the tools and support needed to complete this work.  </a:t>
            </a:r>
            <a:endParaRPr lang="en-US" sz="1680" dirty="0">
              <a:latin typeface="Minion Pro" panose="02040503050306020203" pitchFamily="18" charset="0"/>
              <a:cs typeface="Arial"/>
            </a:endParaRPr>
          </a:p>
        </p:txBody>
      </p:sp>
      <p:sp>
        <p:nvSpPr>
          <p:cNvPr id="96" name="Rectangle 80"/>
          <p:cNvSpPr>
            <a:spLocks noChangeArrowheads="1"/>
          </p:cNvSpPr>
          <p:nvPr/>
        </p:nvSpPr>
        <p:spPr bwMode="auto">
          <a:xfrm>
            <a:off x="915341" y="5159533"/>
            <a:ext cx="10697539" cy="2838333"/>
          </a:xfrm>
          <a:prstGeom prst="rect">
            <a:avLst/>
          </a:prstGeom>
          <a:solidFill>
            <a:srgbClr val="FFFFFF"/>
          </a:solidFill>
          <a:ln w="19050" cmpd="sng">
            <a:solidFill>
              <a:srgbClr val="FFFFFF"/>
            </a:solidFill>
            <a:round/>
            <a:headEnd type="none" w="sm" len="sm"/>
            <a:tailEnd type="none" w="sm" len="sm"/>
          </a:ln>
          <a:scene3d>
            <a:camera prst="orthographicFront"/>
            <a:lightRig rig="threePt" dir="t"/>
          </a:scene3d>
          <a:sp3d>
            <a:bevelT w="165100" prst="coolSlant"/>
          </a:sp3d>
        </p:spPr>
        <p:txBody>
          <a:bodyPr/>
          <a:lstStyle/>
          <a:p>
            <a:pPr defTabSz="1340168"/>
            <a:endParaRPr lang="en-US" sz="991"/>
          </a:p>
        </p:txBody>
      </p:sp>
      <p:sp>
        <p:nvSpPr>
          <p:cNvPr id="111" name="Text Box 440"/>
          <p:cNvSpPr txBox="1">
            <a:spLocks noChangeArrowheads="1"/>
          </p:cNvSpPr>
          <p:nvPr/>
        </p:nvSpPr>
        <p:spPr bwMode="auto">
          <a:xfrm>
            <a:off x="915341" y="4587240"/>
            <a:ext cx="10697539" cy="566163"/>
          </a:xfrm>
          <a:prstGeom prst="rect">
            <a:avLst/>
          </a:prstGeom>
          <a:solidFill>
            <a:srgbClr val="F58026"/>
          </a:solidFill>
          <a:ln w="19050" cmpd="sng">
            <a:solidFill>
              <a:srgbClr val="1A2944"/>
            </a:solidFill>
            <a:miter lim="800000"/>
            <a:headEnd type="none" w="sm" len="sm"/>
            <a:tailEnd type="none" w="sm" len="sm"/>
          </a:ln>
          <a:scene3d>
            <a:camera prst="orthographicFront"/>
            <a:lightRig rig="threePt" dir="t"/>
          </a:scene3d>
          <a:sp3d>
            <a:bevelT w="165100" prst="coolSlant"/>
          </a:sp3d>
        </p:spPr>
        <p:txBody>
          <a:bodyPr wrap="square" lIns="133969" tIns="66984" rIns="133969" bIns="66984">
            <a:spAutoFit/>
          </a:bodyPr>
          <a:lstStyle>
            <a:lvl1pPr defTabSz="1914525">
              <a:defRPr sz="5000">
                <a:solidFill>
                  <a:schemeClr val="tx1"/>
                </a:solidFill>
                <a:latin typeface="Times New Roman" charset="0"/>
                <a:ea typeface="ＭＳ Ｐゴシック" charset="0"/>
                <a:cs typeface="ＭＳ Ｐゴシック" charset="0"/>
              </a:defRPr>
            </a:lvl1pPr>
            <a:lvl2pPr marL="37931725" indent="-37474525" defTabSz="1914525">
              <a:defRPr sz="5000">
                <a:solidFill>
                  <a:schemeClr val="tx1"/>
                </a:solidFill>
                <a:latin typeface="Times New Roman" charset="0"/>
                <a:ea typeface="ＭＳ Ｐゴシック" charset="0"/>
              </a:defRPr>
            </a:lvl2pPr>
            <a:lvl3pPr>
              <a:defRPr sz="5000">
                <a:solidFill>
                  <a:schemeClr val="tx1"/>
                </a:solidFill>
                <a:latin typeface="Times New Roman" charset="0"/>
                <a:ea typeface="ＭＳ Ｐゴシック" charset="0"/>
              </a:defRPr>
            </a:lvl3pPr>
            <a:lvl4pPr>
              <a:defRPr sz="5000">
                <a:solidFill>
                  <a:schemeClr val="tx1"/>
                </a:solidFill>
                <a:latin typeface="Times New Roman" charset="0"/>
                <a:ea typeface="ＭＳ Ｐゴシック" charset="0"/>
              </a:defRPr>
            </a:lvl4pPr>
            <a:lvl5pPr>
              <a:defRPr sz="5000">
                <a:solidFill>
                  <a:schemeClr val="tx1"/>
                </a:solidFill>
                <a:latin typeface="Times New Roman" charset="0"/>
                <a:ea typeface="ＭＳ Ｐゴシック" charset="0"/>
              </a:defRPr>
            </a:lvl5pPr>
            <a:lvl6pPr marL="457200" eaLnBrk="0" fontAlgn="base" hangingPunct="0">
              <a:spcBef>
                <a:spcPct val="0"/>
              </a:spcBef>
              <a:spcAft>
                <a:spcPct val="0"/>
              </a:spcAft>
              <a:defRPr sz="5000">
                <a:solidFill>
                  <a:schemeClr val="tx1"/>
                </a:solidFill>
                <a:latin typeface="Times New Roman" charset="0"/>
                <a:ea typeface="ＭＳ Ｐゴシック" charset="0"/>
              </a:defRPr>
            </a:lvl6pPr>
            <a:lvl7pPr marL="914400" eaLnBrk="0" fontAlgn="base" hangingPunct="0">
              <a:spcBef>
                <a:spcPct val="0"/>
              </a:spcBef>
              <a:spcAft>
                <a:spcPct val="0"/>
              </a:spcAft>
              <a:defRPr sz="5000">
                <a:solidFill>
                  <a:schemeClr val="tx1"/>
                </a:solidFill>
                <a:latin typeface="Times New Roman" charset="0"/>
                <a:ea typeface="ＭＳ Ｐゴシック" charset="0"/>
              </a:defRPr>
            </a:lvl7pPr>
            <a:lvl8pPr marL="1371600" eaLnBrk="0" fontAlgn="base" hangingPunct="0">
              <a:spcBef>
                <a:spcPct val="0"/>
              </a:spcBef>
              <a:spcAft>
                <a:spcPct val="0"/>
              </a:spcAft>
              <a:defRPr sz="5000">
                <a:solidFill>
                  <a:schemeClr val="tx1"/>
                </a:solidFill>
                <a:latin typeface="Times New Roman" charset="0"/>
                <a:ea typeface="ＭＳ Ｐゴシック" charset="0"/>
              </a:defRPr>
            </a:lvl8pPr>
            <a:lvl9pPr marL="1828800" eaLnBrk="0" fontAlgn="base" hangingPunct="0">
              <a:spcBef>
                <a:spcPct val="0"/>
              </a:spcBef>
              <a:spcAft>
                <a:spcPct val="0"/>
              </a:spcAft>
              <a:defRPr sz="5000">
                <a:solidFill>
                  <a:schemeClr val="tx1"/>
                </a:solidFill>
                <a:latin typeface="Times New Roman" charset="0"/>
                <a:ea typeface="ＭＳ Ｐゴシック" charset="0"/>
              </a:defRPr>
            </a:lvl9pPr>
          </a:lstStyle>
          <a:p>
            <a:pPr algn="ctr"/>
            <a:r>
              <a:rPr lang="en-US" sz="2800" b="1" dirty="0">
                <a:solidFill>
                  <a:srgbClr val="FFFFFF"/>
                </a:solidFill>
                <a:effectLst>
                  <a:outerShdw blurRad="38100" dist="38100" dir="2700000" algn="tl">
                    <a:srgbClr val="000000"/>
                  </a:outerShdw>
                </a:effectLst>
                <a:latin typeface="Myriad Pro" panose="020B0503030403020204" pitchFamily="34" charset="0"/>
                <a:cs typeface="Arial" charset="0"/>
              </a:rPr>
              <a:t>ABSTRACT</a:t>
            </a:r>
          </a:p>
        </p:txBody>
      </p:sp>
      <p:sp>
        <p:nvSpPr>
          <p:cNvPr id="114" name="TextBox 113"/>
          <p:cNvSpPr txBox="1"/>
          <p:nvPr/>
        </p:nvSpPr>
        <p:spPr>
          <a:xfrm>
            <a:off x="1126273" y="5257800"/>
            <a:ext cx="10151327" cy="3170099"/>
          </a:xfrm>
          <a:prstGeom prst="rect">
            <a:avLst/>
          </a:prstGeom>
          <a:noFill/>
        </p:spPr>
        <p:txBody>
          <a:bodyPr wrap="square">
            <a:spAutoFit/>
          </a:bodyPr>
          <a:lstStyle/>
          <a:p>
            <a:r>
              <a:rPr lang="en-US" sz="1650" dirty="0">
                <a:latin typeface="Lao UI" panose="020F0502020204030204" pitchFamily="34" charset="0"/>
                <a:cs typeface="Lao UI" panose="020F0502020204030204" pitchFamily="34" charset="0"/>
              </a:rPr>
              <a:t>As an interesting application of object detection, image classification, and neural networks our team sought to develop a handwritten-equation solver. This system was three-fold: first, a means to identify and isolate number and mathematical symbols as distinct elements; second, a network that can accurately label said elements; and third, a logical process to compute the given equation. The model ultimately developed utilizes a modified Canny Edge Detection in combination with a CNN to process input.</a:t>
            </a:r>
          </a:p>
          <a:p>
            <a:endParaRPr lang="en-US" sz="1650" dirty="0">
              <a:latin typeface="Lao UI" panose="020F0502020204030204" pitchFamily="34" charset="0"/>
              <a:cs typeface="Lao UI" panose="020F0502020204030204" pitchFamily="34" charset="0"/>
            </a:endParaRPr>
          </a:p>
          <a:p>
            <a:r>
              <a:rPr lang="en-US" sz="1650" dirty="0">
                <a:latin typeface="Lao UI" panose="020F0502020204030204" pitchFamily="34" charset="0"/>
                <a:cs typeface="Lao UI" panose="020F0502020204030204" pitchFamily="34" charset="0"/>
              </a:rPr>
              <a:t>Testing reveals that the model was able to yield varying accuracies for different types of inputs. Elements were isolated near perfect accuracy after preprocessing, with labeling reaching close to 100 % accuracy. Continued work would increase the complexity of recognized symbols and allow for more elements in the input.</a:t>
            </a:r>
          </a:p>
          <a:p>
            <a:br>
              <a:rPr lang="en-US" sz="1750" dirty="0"/>
            </a:br>
            <a:endParaRPr lang="en-US" sz="1750" dirty="0">
              <a:latin typeface="Myriad Pro" panose="020B0503030403020204" pitchFamily="34" charset="0"/>
              <a:ea typeface="ＭＳ Ｐゴシック" charset="-128"/>
              <a:cs typeface="Arial"/>
            </a:endParaRPr>
          </a:p>
        </p:txBody>
      </p:sp>
      <p:sp>
        <p:nvSpPr>
          <p:cNvPr id="121" name="Text Box 116"/>
          <p:cNvSpPr txBox="1">
            <a:spLocks noChangeArrowheads="1"/>
          </p:cNvSpPr>
          <p:nvPr/>
        </p:nvSpPr>
        <p:spPr bwMode="auto">
          <a:xfrm>
            <a:off x="894439" y="8273037"/>
            <a:ext cx="10697539" cy="566163"/>
          </a:xfrm>
          <a:prstGeom prst="rect">
            <a:avLst/>
          </a:prstGeom>
          <a:solidFill>
            <a:srgbClr val="F58026"/>
          </a:solidFill>
          <a:ln w="25400">
            <a:solidFill>
              <a:srgbClr val="1A2944"/>
            </a:solidFill>
            <a:miter lim="800000"/>
            <a:headEnd type="none" w="sm" len="sm"/>
            <a:tailEnd type="none" w="sm" len="sm"/>
          </a:ln>
          <a:scene3d>
            <a:camera prst="orthographicFront"/>
            <a:lightRig rig="threePt" dir="t"/>
          </a:scene3d>
          <a:sp3d>
            <a:bevelT w="165100" prst="coolSlant"/>
          </a:sp3d>
        </p:spPr>
        <p:txBody>
          <a:bodyPr wrap="square" lIns="133969" tIns="66984" rIns="133969" bIns="66984">
            <a:spAutoFit/>
          </a:bodyPr>
          <a:lstStyle>
            <a:lvl1pPr defTabSz="1914525">
              <a:defRPr sz="5000">
                <a:solidFill>
                  <a:schemeClr val="tx1"/>
                </a:solidFill>
                <a:latin typeface="Times New Roman" charset="0"/>
                <a:ea typeface="ＭＳ Ｐゴシック" charset="0"/>
                <a:cs typeface="ＭＳ Ｐゴシック" charset="0"/>
              </a:defRPr>
            </a:lvl1pPr>
            <a:lvl2pPr marL="37931725" indent="-37474525" defTabSz="1914525">
              <a:defRPr sz="5000">
                <a:solidFill>
                  <a:schemeClr val="tx1"/>
                </a:solidFill>
                <a:latin typeface="Times New Roman" charset="0"/>
                <a:ea typeface="ＭＳ Ｐゴシック" charset="0"/>
              </a:defRPr>
            </a:lvl2pPr>
            <a:lvl3pPr>
              <a:defRPr sz="5000">
                <a:solidFill>
                  <a:schemeClr val="tx1"/>
                </a:solidFill>
                <a:latin typeface="Times New Roman" charset="0"/>
                <a:ea typeface="ＭＳ Ｐゴシック" charset="0"/>
              </a:defRPr>
            </a:lvl3pPr>
            <a:lvl4pPr>
              <a:defRPr sz="5000">
                <a:solidFill>
                  <a:schemeClr val="tx1"/>
                </a:solidFill>
                <a:latin typeface="Times New Roman" charset="0"/>
                <a:ea typeface="ＭＳ Ｐゴシック" charset="0"/>
              </a:defRPr>
            </a:lvl4pPr>
            <a:lvl5pPr>
              <a:defRPr sz="5000">
                <a:solidFill>
                  <a:schemeClr val="tx1"/>
                </a:solidFill>
                <a:latin typeface="Times New Roman" charset="0"/>
                <a:ea typeface="ＭＳ Ｐゴシック" charset="0"/>
              </a:defRPr>
            </a:lvl5pPr>
            <a:lvl6pPr marL="457200" eaLnBrk="0" fontAlgn="base" hangingPunct="0">
              <a:spcBef>
                <a:spcPct val="0"/>
              </a:spcBef>
              <a:spcAft>
                <a:spcPct val="0"/>
              </a:spcAft>
              <a:defRPr sz="5000">
                <a:solidFill>
                  <a:schemeClr val="tx1"/>
                </a:solidFill>
                <a:latin typeface="Times New Roman" charset="0"/>
                <a:ea typeface="ＭＳ Ｐゴシック" charset="0"/>
              </a:defRPr>
            </a:lvl6pPr>
            <a:lvl7pPr marL="914400" eaLnBrk="0" fontAlgn="base" hangingPunct="0">
              <a:spcBef>
                <a:spcPct val="0"/>
              </a:spcBef>
              <a:spcAft>
                <a:spcPct val="0"/>
              </a:spcAft>
              <a:defRPr sz="5000">
                <a:solidFill>
                  <a:schemeClr val="tx1"/>
                </a:solidFill>
                <a:latin typeface="Times New Roman" charset="0"/>
                <a:ea typeface="ＭＳ Ｐゴシック" charset="0"/>
              </a:defRPr>
            </a:lvl7pPr>
            <a:lvl8pPr marL="1371600" eaLnBrk="0" fontAlgn="base" hangingPunct="0">
              <a:spcBef>
                <a:spcPct val="0"/>
              </a:spcBef>
              <a:spcAft>
                <a:spcPct val="0"/>
              </a:spcAft>
              <a:defRPr sz="5000">
                <a:solidFill>
                  <a:schemeClr val="tx1"/>
                </a:solidFill>
                <a:latin typeface="Times New Roman" charset="0"/>
                <a:ea typeface="ＭＳ Ｐゴシック" charset="0"/>
              </a:defRPr>
            </a:lvl8pPr>
            <a:lvl9pPr marL="1828800" eaLnBrk="0" fontAlgn="base" hangingPunct="0">
              <a:spcBef>
                <a:spcPct val="0"/>
              </a:spcBef>
              <a:spcAft>
                <a:spcPct val="0"/>
              </a:spcAft>
              <a:defRPr sz="5000">
                <a:solidFill>
                  <a:schemeClr val="tx1"/>
                </a:solidFill>
                <a:latin typeface="Times New Roman" charset="0"/>
                <a:ea typeface="ＭＳ Ｐゴシック" charset="0"/>
              </a:defRPr>
            </a:lvl9pPr>
          </a:lstStyle>
          <a:p>
            <a:pPr algn="ctr"/>
            <a:r>
              <a:rPr lang="en-US" sz="2800" b="1" dirty="0">
                <a:solidFill>
                  <a:srgbClr val="FFFFFF"/>
                </a:solidFill>
                <a:effectLst>
                  <a:outerShdw blurRad="38100" dist="38100" dir="2700000" algn="tl">
                    <a:srgbClr val="000000"/>
                  </a:outerShdw>
                </a:effectLst>
                <a:latin typeface="Myriad Pro" panose="020B0503030403020204" pitchFamily="34" charset="0"/>
                <a:cs typeface="Arial" charset="0"/>
              </a:rPr>
              <a:t>BACKGROUND AND RELEVANT WORK </a:t>
            </a:r>
          </a:p>
        </p:txBody>
      </p:sp>
      <p:sp>
        <p:nvSpPr>
          <p:cNvPr id="118" name="Text Box 440"/>
          <p:cNvSpPr txBox="1">
            <a:spLocks noChangeArrowheads="1"/>
          </p:cNvSpPr>
          <p:nvPr/>
        </p:nvSpPr>
        <p:spPr bwMode="auto">
          <a:xfrm>
            <a:off x="12252959" y="4641456"/>
            <a:ext cx="15247463" cy="566163"/>
          </a:xfrm>
          <a:prstGeom prst="rect">
            <a:avLst/>
          </a:prstGeom>
          <a:solidFill>
            <a:srgbClr val="F58026"/>
          </a:solidFill>
          <a:ln w="19050" cmpd="sng">
            <a:solidFill>
              <a:srgbClr val="1A2944"/>
            </a:solidFill>
            <a:miter lim="800000"/>
            <a:headEnd type="none" w="sm" len="sm"/>
            <a:tailEnd type="none" w="sm" len="sm"/>
          </a:ln>
          <a:scene3d>
            <a:camera prst="orthographicFront"/>
            <a:lightRig rig="threePt" dir="t"/>
          </a:scene3d>
          <a:sp3d>
            <a:bevelT w="165100" prst="coolSlant"/>
          </a:sp3d>
        </p:spPr>
        <p:txBody>
          <a:bodyPr wrap="square" lIns="133969" tIns="66984" rIns="133969" bIns="66984">
            <a:spAutoFit/>
          </a:bodyPr>
          <a:lstStyle>
            <a:lvl1pPr defTabSz="1914525">
              <a:defRPr sz="5000">
                <a:solidFill>
                  <a:schemeClr val="tx1"/>
                </a:solidFill>
                <a:latin typeface="Times New Roman" charset="0"/>
                <a:ea typeface="ＭＳ Ｐゴシック" charset="0"/>
                <a:cs typeface="ＭＳ Ｐゴシック" charset="0"/>
              </a:defRPr>
            </a:lvl1pPr>
            <a:lvl2pPr marL="37931725" indent="-37474525" defTabSz="1914525">
              <a:defRPr sz="5000">
                <a:solidFill>
                  <a:schemeClr val="tx1"/>
                </a:solidFill>
                <a:latin typeface="Times New Roman" charset="0"/>
                <a:ea typeface="ＭＳ Ｐゴシック" charset="0"/>
              </a:defRPr>
            </a:lvl2pPr>
            <a:lvl3pPr>
              <a:defRPr sz="5000">
                <a:solidFill>
                  <a:schemeClr val="tx1"/>
                </a:solidFill>
                <a:latin typeface="Times New Roman" charset="0"/>
                <a:ea typeface="ＭＳ Ｐゴシック" charset="0"/>
              </a:defRPr>
            </a:lvl3pPr>
            <a:lvl4pPr>
              <a:defRPr sz="5000">
                <a:solidFill>
                  <a:schemeClr val="tx1"/>
                </a:solidFill>
                <a:latin typeface="Times New Roman" charset="0"/>
                <a:ea typeface="ＭＳ Ｐゴシック" charset="0"/>
              </a:defRPr>
            </a:lvl4pPr>
            <a:lvl5pPr>
              <a:defRPr sz="5000">
                <a:solidFill>
                  <a:schemeClr val="tx1"/>
                </a:solidFill>
                <a:latin typeface="Times New Roman" charset="0"/>
                <a:ea typeface="ＭＳ Ｐゴシック" charset="0"/>
              </a:defRPr>
            </a:lvl5pPr>
            <a:lvl6pPr marL="457200" eaLnBrk="0" fontAlgn="base" hangingPunct="0">
              <a:spcBef>
                <a:spcPct val="0"/>
              </a:spcBef>
              <a:spcAft>
                <a:spcPct val="0"/>
              </a:spcAft>
              <a:defRPr sz="5000">
                <a:solidFill>
                  <a:schemeClr val="tx1"/>
                </a:solidFill>
                <a:latin typeface="Times New Roman" charset="0"/>
                <a:ea typeface="ＭＳ Ｐゴシック" charset="0"/>
              </a:defRPr>
            </a:lvl6pPr>
            <a:lvl7pPr marL="914400" eaLnBrk="0" fontAlgn="base" hangingPunct="0">
              <a:spcBef>
                <a:spcPct val="0"/>
              </a:spcBef>
              <a:spcAft>
                <a:spcPct val="0"/>
              </a:spcAft>
              <a:defRPr sz="5000">
                <a:solidFill>
                  <a:schemeClr val="tx1"/>
                </a:solidFill>
                <a:latin typeface="Times New Roman" charset="0"/>
                <a:ea typeface="ＭＳ Ｐゴシック" charset="0"/>
              </a:defRPr>
            </a:lvl7pPr>
            <a:lvl8pPr marL="1371600" eaLnBrk="0" fontAlgn="base" hangingPunct="0">
              <a:spcBef>
                <a:spcPct val="0"/>
              </a:spcBef>
              <a:spcAft>
                <a:spcPct val="0"/>
              </a:spcAft>
              <a:defRPr sz="5000">
                <a:solidFill>
                  <a:schemeClr val="tx1"/>
                </a:solidFill>
                <a:latin typeface="Times New Roman" charset="0"/>
                <a:ea typeface="ＭＳ Ｐゴシック" charset="0"/>
              </a:defRPr>
            </a:lvl8pPr>
            <a:lvl9pPr marL="1828800" eaLnBrk="0" fontAlgn="base" hangingPunct="0">
              <a:spcBef>
                <a:spcPct val="0"/>
              </a:spcBef>
              <a:spcAft>
                <a:spcPct val="0"/>
              </a:spcAft>
              <a:defRPr sz="5000">
                <a:solidFill>
                  <a:schemeClr val="tx1"/>
                </a:solidFill>
                <a:latin typeface="Times New Roman" charset="0"/>
                <a:ea typeface="ＭＳ Ｐゴシック" charset="0"/>
              </a:defRPr>
            </a:lvl9pPr>
          </a:lstStyle>
          <a:p>
            <a:pPr algn="ctr"/>
            <a:r>
              <a:rPr lang="en-US" sz="2800" b="1" dirty="0">
                <a:solidFill>
                  <a:srgbClr val="FFFFFF"/>
                </a:solidFill>
                <a:effectLst>
                  <a:outerShdw blurRad="38100" dist="38100" dir="2700000" algn="tl">
                    <a:srgbClr val="000000"/>
                  </a:outerShdw>
                </a:effectLst>
                <a:latin typeface="Myriad Pro" panose="020B0503030403020204" pitchFamily="34" charset="0"/>
                <a:cs typeface="Arial" charset="0"/>
              </a:rPr>
              <a:t>CNN &amp; RESULTS</a:t>
            </a:r>
          </a:p>
        </p:txBody>
      </p:sp>
      <p:sp>
        <p:nvSpPr>
          <p:cNvPr id="12" name="Rectangle 11"/>
          <p:cNvSpPr/>
          <p:nvPr/>
        </p:nvSpPr>
        <p:spPr>
          <a:xfrm>
            <a:off x="91440" y="4160520"/>
            <a:ext cx="28163520" cy="213360"/>
          </a:xfrm>
          <a:prstGeom prst="rect">
            <a:avLst/>
          </a:prstGeom>
          <a:solidFill>
            <a:srgbClr val="F58026"/>
          </a:solidFill>
          <a:ln>
            <a:solidFill>
              <a:srgbClr val="37353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91"/>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129" y="1459569"/>
            <a:ext cx="5049103" cy="1416554"/>
          </a:xfrm>
          <a:prstGeom prst="rect">
            <a:avLst/>
          </a:prstGeom>
        </p:spPr>
      </p:pic>
      <p:sp>
        <p:nvSpPr>
          <p:cNvPr id="147" name="Rectangle 80"/>
          <p:cNvSpPr>
            <a:spLocks noChangeArrowheads="1"/>
          </p:cNvSpPr>
          <p:nvPr/>
        </p:nvSpPr>
        <p:spPr bwMode="auto">
          <a:xfrm>
            <a:off x="12262255" y="14341098"/>
            <a:ext cx="15245945" cy="10589197"/>
          </a:xfrm>
          <a:prstGeom prst="rect">
            <a:avLst/>
          </a:prstGeom>
          <a:solidFill>
            <a:srgbClr val="FFFFFF"/>
          </a:solidFill>
          <a:ln w="19050" cmpd="sng">
            <a:solidFill>
              <a:srgbClr val="FFFFFF"/>
            </a:solidFill>
            <a:round/>
            <a:headEnd type="none" w="sm" len="sm"/>
            <a:tailEnd type="none" w="sm" len="sm"/>
          </a:ln>
          <a:scene3d>
            <a:camera prst="orthographicFront"/>
            <a:lightRig rig="threePt" dir="t"/>
          </a:scene3d>
          <a:sp3d>
            <a:bevelT w="165100" prst="coolSlant"/>
          </a:sp3d>
        </p:spPr>
        <p:txBody>
          <a:bodyPr/>
          <a:lstStyle/>
          <a:p>
            <a:pPr defTabSz="1340168"/>
            <a:endParaRPr lang="en-US" sz="991" dirty="0"/>
          </a:p>
        </p:txBody>
      </p:sp>
      <p:pic>
        <p:nvPicPr>
          <p:cNvPr id="2083" name="Picture 2082"/>
          <p:cNvPicPr>
            <a:picLocks noChangeAspect="1"/>
          </p:cNvPicPr>
          <p:nvPr/>
        </p:nvPicPr>
        <p:blipFill>
          <a:blip r:embed="rId4"/>
          <a:stretch>
            <a:fillRect/>
          </a:stretch>
        </p:blipFill>
        <p:spPr>
          <a:xfrm>
            <a:off x="91440" y="3733800"/>
            <a:ext cx="210693" cy="210693"/>
          </a:xfrm>
          <a:prstGeom prst="rect">
            <a:avLst/>
          </a:prstGeom>
        </p:spPr>
      </p:pic>
      <p:pic>
        <p:nvPicPr>
          <p:cNvPr id="438" name="Picture 437"/>
          <p:cNvPicPr>
            <a:picLocks noChangeAspect="1"/>
          </p:cNvPicPr>
          <p:nvPr/>
        </p:nvPicPr>
        <p:blipFill>
          <a:blip r:embed="rId4"/>
          <a:stretch>
            <a:fillRect/>
          </a:stretch>
        </p:blipFill>
        <p:spPr>
          <a:xfrm>
            <a:off x="28042934" y="3733800"/>
            <a:ext cx="210693" cy="210693"/>
          </a:xfrm>
          <a:prstGeom prst="rect">
            <a:avLst/>
          </a:prstGeom>
        </p:spPr>
      </p:pic>
      <p:sp>
        <p:nvSpPr>
          <p:cNvPr id="171" name="Rectangle 170">
            <a:extLst>
              <a:ext uri="{FF2B5EF4-FFF2-40B4-BE49-F238E27FC236}">
                <a16:creationId xmlns:a16="http://schemas.microsoft.com/office/drawing/2014/main" id="{3752941B-3A25-5946-963A-58EA8602DC62}"/>
              </a:ext>
            </a:extLst>
          </p:cNvPr>
          <p:cNvSpPr/>
          <p:nvPr/>
        </p:nvSpPr>
        <p:spPr>
          <a:xfrm rot="5400000" flipV="1">
            <a:off x="4138462" y="2361382"/>
            <a:ext cx="2922559" cy="78117"/>
          </a:xfrm>
          <a:prstGeom prst="rect">
            <a:avLst/>
          </a:prstGeom>
          <a:solidFill>
            <a:srgbClr val="F58026"/>
          </a:solidFill>
          <a:ln>
            <a:solidFill>
              <a:srgbClr val="37353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91"/>
          </a:p>
        </p:txBody>
      </p:sp>
      <p:sp>
        <p:nvSpPr>
          <p:cNvPr id="234" name="Rectangle 89">
            <a:extLst>
              <a:ext uri="{FF2B5EF4-FFF2-40B4-BE49-F238E27FC236}">
                <a16:creationId xmlns:a16="http://schemas.microsoft.com/office/drawing/2014/main" id="{B560302D-7714-3C41-8695-304027FCF914}"/>
              </a:ext>
            </a:extLst>
          </p:cNvPr>
          <p:cNvSpPr>
            <a:spLocks noChangeArrowheads="1"/>
          </p:cNvSpPr>
          <p:nvPr/>
        </p:nvSpPr>
        <p:spPr bwMode="auto">
          <a:xfrm>
            <a:off x="888149" y="14118718"/>
            <a:ext cx="10683541" cy="10589196"/>
          </a:xfrm>
          <a:prstGeom prst="rect">
            <a:avLst/>
          </a:prstGeom>
          <a:solidFill>
            <a:srgbClr val="FFFFFF"/>
          </a:solidFill>
          <a:ln w="12700">
            <a:solidFill>
              <a:srgbClr val="FFFFFF"/>
            </a:solidFill>
            <a:round/>
            <a:headEnd type="none" w="sm" len="sm"/>
            <a:tailEnd type="none" w="sm" len="sm"/>
          </a:ln>
          <a:scene3d>
            <a:camera prst="orthographicFront"/>
            <a:lightRig rig="threePt" dir="t"/>
          </a:scene3d>
          <a:sp3d>
            <a:bevelT w="165100" prst="coolSlant"/>
          </a:sp3d>
        </p:spPr>
        <p:txBody>
          <a:bodyPr/>
          <a:lstStyle/>
          <a:p>
            <a:pPr defTabSz="1340168"/>
            <a:endParaRPr lang="en-US" sz="991"/>
          </a:p>
        </p:txBody>
      </p:sp>
      <p:sp>
        <p:nvSpPr>
          <p:cNvPr id="243" name="Text Box 116">
            <a:extLst>
              <a:ext uri="{FF2B5EF4-FFF2-40B4-BE49-F238E27FC236}">
                <a16:creationId xmlns:a16="http://schemas.microsoft.com/office/drawing/2014/main" id="{D3CE53A0-7465-0E47-9F32-4B5604CFF8D1}"/>
              </a:ext>
            </a:extLst>
          </p:cNvPr>
          <p:cNvSpPr txBox="1">
            <a:spLocks noChangeArrowheads="1"/>
          </p:cNvSpPr>
          <p:nvPr/>
        </p:nvSpPr>
        <p:spPr bwMode="auto">
          <a:xfrm>
            <a:off x="888149" y="13774935"/>
            <a:ext cx="10703828" cy="566163"/>
          </a:xfrm>
          <a:prstGeom prst="rect">
            <a:avLst/>
          </a:prstGeom>
          <a:solidFill>
            <a:srgbClr val="F58026"/>
          </a:solidFill>
          <a:ln w="25400">
            <a:solidFill>
              <a:srgbClr val="1A2944"/>
            </a:solidFill>
            <a:miter lim="800000"/>
            <a:headEnd type="none" w="sm" len="sm"/>
            <a:tailEnd type="none" w="sm" len="sm"/>
          </a:ln>
          <a:scene3d>
            <a:camera prst="orthographicFront"/>
            <a:lightRig rig="threePt" dir="t"/>
          </a:scene3d>
          <a:sp3d>
            <a:bevelT w="165100" prst="coolSlant"/>
          </a:sp3d>
        </p:spPr>
        <p:txBody>
          <a:bodyPr wrap="square" lIns="133969" tIns="66984" rIns="133969" bIns="66984">
            <a:spAutoFit/>
          </a:bodyPr>
          <a:lstStyle>
            <a:lvl1pPr defTabSz="1914525">
              <a:defRPr sz="5000">
                <a:solidFill>
                  <a:schemeClr val="tx1"/>
                </a:solidFill>
                <a:latin typeface="Times New Roman" charset="0"/>
                <a:ea typeface="ＭＳ Ｐゴシック" charset="0"/>
                <a:cs typeface="ＭＳ Ｐゴシック" charset="0"/>
              </a:defRPr>
            </a:lvl1pPr>
            <a:lvl2pPr marL="37931725" indent="-37474525" defTabSz="1914525">
              <a:defRPr sz="5000">
                <a:solidFill>
                  <a:schemeClr val="tx1"/>
                </a:solidFill>
                <a:latin typeface="Times New Roman" charset="0"/>
                <a:ea typeface="ＭＳ Ｐゴシック" charset="0"/>
              </a:defRPr>
            </a:lvl2pPr>
            <a:lvl3pPr>
              <a:defRPr sz="5000">
                <a:solidFill>
                  <a:schemeClr val="tx1"/>
                </a:solidFill>
                <a:latin typeface="Times New Roman" charset="0"/>
                <a:ea typeface="ＭＳ Ｐゴシック" charset="0"/>
              </a:defRPr>
            </a:lvl3pPr>
            <a:lvl4pPr>
              <a:defRPr sz="5000">
                <a:solidFill>
                  <a:schemeClr val="tx1"/>
                </a:solidFill>
                <a:latin typeface="Times New Roman" charset="0"/>
                <a:ea typeface="ＭＳ Ｐゴシック" charset="0"/>
              </a:defRPr>
            </a:lvl4pPr>
            <a:lvl5pPr>
              <a:defRPr sz="5000">
                <a:solidFill>
                  <a:schemeClr val="tx1"/>
                </a:solidFill>
                <a:latin typeface="Times New Roman" charset="0"/>
                <a:ea typeface="ＭＳ Ｐゴシック" charset="0"/>
              </a:defRPr>
            </a:lvl5pPr>
            <a:lvl6pPr marL="457200" eaLnBrk="0" fontAlgn="base" hangingPunct="0">
              <a:spcBef>
                <a:spcPct val="0"/>
              </a:spcBef>
              <a:spcAft>
                <a:spcPct val="0"/>
              </a:spcAft>
              <a:defRPr sz="5000">
                <a:solidFill>
                  <a:schemeClr val="tx1"/>
                </a:solidFill>
                <a:latin typeface="Times New Roman" charset="0"/>
                <a:ea typeface="ＭＳ Ｐゴシック" charset="0"/>
              </a:defRPr>
            </a:lvl6pPr>
            <a:lvl7pPr marL="914400" eaLnBrk="0" fontAlgn="base" hangingPunct="0">
              <a:spcBef>
                <a:spcPct val="0"/>
              </a:spcBef>
              <a:spcAft>
                <a:spcPct val="0"/>
              </a:spcAft>
              <a:defRPr sz="5000">
                <a:solidFill>
                  <a:schemeClr val="tx1"/>
                </a:solidFill>
                <a:latin typeface="Times New Roman" charset="0"/>
                <a:ea typeface="ＭＳ Ｐゴシック" charset="0"/>
              </a:defRPr>
            </a:lvl7pPr>
            <a:lvl8pPr marL="1371600" eaLnBrk="0" fontAlgn="base" hangingPunct="0">
              <a:spcBef>
                <a:spcPct val="0"/>
              </a:spcBef>
              <a:spcAft>
                <a:spcPct val="0"/>
              </a:spcAft>
              <a:defRPr sz="5000">
                <a:solidFill>
                  <a:schemeClr val="tx1"/>
                </a:solidFill>
                <a:latin typeface="Times New Roman" charset="0"/>
                <a:ea typeface="ＭＳ Ｐゴシック" charset="0"/>
              </a:defRPr>
            </a:lvl8pPr>
            <a:lvl9pPr marL="1828800" eaLnBrk="0" fontAlgn="base" hangingPunct="0">
              <a:spcBef>
                <a:spcPct val="0"/>
              </a:spcBef>
              <a:spcAft>
                <a:spcPct val="0"/>
              </a:spcAft>
              <a:defRPr sz="5000">
                <a:solidFill>
                  <a:schemeClr val="tx1"/>
                </a:solidFill>
                <a:latin typeface="Times New Roman" charset="0"/>
                <a:ea typeface="ＭＳ Ｐゴシック" charset="0"/>
              </a:defRPr>
            </a:lvl9pPr>
          </a:lstStyle>
          <a:p>
            <a:pPr algn="ctr"/>
            <a:r>
              <a:rPr lang="en-US" sz="2800" b="1" dirty="0">
                <a:solidFill>
                  <a:srgbClr val="FFFFFF"/>
                </a:solidFill>
                <a:effectLst>
                  <a:outerShdw blurRad="38100" dist="38100" dir="2700000" algn="tl">
                    <a:srgbClr val="000000"/>
                  </a:outerShdw>
                </a:effectLst>
                <a:latin typeface="Myriad Pro" panose="020B0503030403020204" pitchFamily="34" charset="0"/>
                <a:cs typeface="Arial" charset="0"/>
              </a:rPr>
              <a:t>SYSTEM OVERVIEW</a:t>
            </a:r>
          </a:p>
        </p:txBody>
      </p:sp>
      <p:sp>
        <p:nvSpPr>
          <p:cNvPr id="248" name="TextBox 247">
            <a:extLst>
              <a:ext uri="{FF2B5EF4-FFF2-40B4-BE49-F238E27FC236}">
                <a16:creationId xmlns:a16="http://schemas.microsoft.com/office/drawing/2014/main" id="{4D505B56-896B-274E-94E0-5127B49F024A}"/>
              </a:ext>
            </a:extLst>
          </p:cNvPr>
          <p:cNvSpPr txBox="1"/>
          <p:nvPr/>
        </p:nvSpPr>
        <p:spPr>
          <a:xfrm>
            <a:off x="1097547" y="16895465"/>
            <a:ext cx="1613685" cy="369332"/>
          </a:xfrm>
          <a:prstGeom prst="rect">
            <a:avLst/>
          </a:prstGeom>
          <a:noFill/>
        </p:spPr>
        <p:txBody>
          <a:bodyPr wrap="square" rtlCol="0">
            <a:spAutoFit/>
          </a:bodyPr>
          <a:lstStyle/>
          <a:p>
            <a:r>
              <a:rPr lang="en-US" sz="1800" b="1" dirty="0">
                <a:solidFill>
                  <a:srgbClr val="0070C0"/>
                </a:solidFill>
                <a:latin typeface="Myriad Pro" panose="020B0503030403020204" pitchFamily="34" charset="0"/>
                <a:cs typeface="Arial"/>
              </a:rPr>
              <a:t>STEP ONE</a:t>
            </a:r>
          </a:p>
        </p:txBody>
      </p:sp>
      <p:sp>
        <p:nvSpPr>
          <p:cNvPr id="40" name="Text Box 440">
            <a:extLst>
              <a:ext uri="{FF2B5EF4-FFF2-40B4-BE49-F238E27FC236}">
                <a16:creationId xmlns:a16="http://schemas.microsoft.com/office/drawing/2014/main" id="{251CDBDC-938B-FB48-AA2A-F0C4E3E112BE}"/>
              </a:ext>
            </a:extLst>
          </p:cNvPr>
          <p:cNvSpPr txBox="1">
            <a:spLocks noChangeArrowheads="1"/>
          </p:cNvSpPr>
          <p:nvPr/>
        </p:nvSpPr>
        <p:spPr bwMode="auto">
          <a:xfrm>
            <a:off x="12260737" y="13835637"/>
            <a:ext cx="15247463" cy="566163"/>
          </a:xfrm>
          <a:prstGeom prst="rect">
            <a:avLst/>
          </a:prstGeom>
          <a:solidFill>
            <a:srgbClr val="F58026"/>
          </a:solidFill>
          <a:ln w="19050" cmpd="sng">
            <a:solidFill>
              <a:srgbClr val="1A2944"/>
            </a:solidFill>
            <a:miter lim="800000"/>
            <a:headEnd type="none" w="sm" len="sm"/>
            <a:tailEnd type="none" w="sm" len="sm"/>
          </a:ln>
          <a:scene3d>
            <a:camera prst="orthographicFront"/>
            <a:lightRig rig="threePt" dir="t"/>
          </a:scene3d>
          <a:sp3d>
            <a:bevelT w="165100" prst="coolSlant"/>
          </a:sp3d>
        </p:spPr>
        <p:txBody>
          <a:bodyPr wrap="square" lIns="133969" tIns="66984" rIns="133969" bIns="66984">
            <a:spAutoFit/>
          </a:bodyPr>
          <a:lstStyle>
            <a:lvl1pPr defTabSz="1914525">
              <a:defRPr sz="5000">
                <a:solidFill>
                  <a:schemeClr val="tx1"/>
                </a:solidFill>
                <a:latin typeface="Times New Roman" charset="0"/>
                <a:ea typeface="ＭＳ Ｐゴシック" charset="0"/>
                <a:cs typeface="ＭＳ Ｐゴシック" charset="0"/>
              </a:defRPr>
            </a:lvl1pPr>
            <a:lvl2pPr marL="37931725" indent="-37474525" defTabSz="1914525">
              <a:defRPr sz="5000">
                <a:solidFill>
                  <a:schemeClr val="tx1"/>
                </a:solidFill>
                <a:latin typeface="Times New Roman" charset="0"/>
                <a:ea typeface="ＭＳ Ｐゴシック" charset="0"/>
              </a:defRPr>
            </a:lvl2pPr>
            <a:lvl3pPr>
              <a:defRPr sz="5000">
                <a:solidFill>
                  <a:schemeClr val="tx1"/>
                </a:solidFill>
                <a:latin typeface="Times New Roman" charset="0"/>
                <a:ea typeface="ＭＳ Ｐゴシック" charset="0"/>
              </a:defRPr>
            </a:lvl3pPr>
            <a:lvl4pPr>
              <a:defRPr sz="5000">
                <a:solidFill>
                  <a:schemeClr val="tx1"/>
                </a:solidFill>
                <a:latin typeface="Times New Roman" charset="0"/>
                <a:ea typeface="ＭＳ Ｐゴシック" charset="0"/>
              </a:defRPr>
            </a:lvl4pPr>
            <a:lvl5pPr>
              <a:defRPr sz="5000">
                <a:solidFill>
                  <a:schemeClr val="tx1"/>
                </a:solidFill>
                <a:latin typeface="Times New Roman" charset="0"/>
                <a:ea typeface="ＭＳ Ｐゴシック" charset="0"/>
              </a:defRPr>
            </a:lvl5pPr>
            <a:lvl6pPr marL="457200" eaLnBrk="0" fontAlgn="base" hangingPunct="0">
              <a:spcBef>
                <a:spcPct val="0"/>
              </a:spcBef>
              <a:spcAft>
                <a:spcPct val="0"/>
              </a:spcAft>
              <a:defRPr sz="5000">
                <a:solidFill>
                  <a:schemeClr val="tx1"/>
                </a:solidFill>
                <a:latin typeface="Times New Roman" charset="0"/>
                <a:ea typeface="ＭＳ Ｐゴシック" charset="0"/>
              </a:defRPr>
            </a:lvl6pPr>
            <a:lvl7pPr marL="914400" eaLnBrk="0" fontAlgn="base" hangingPunct="0">
              <a:spcBef>
                <a:spcPct val="0"/>
              </a:spcBef>
              <a:spcAft>
                <a:spcPct val="0"/>
              </a:spcAft>
              <a:defRPr sz="5000">
                <a:solidFill>
                  <a:schemeClr val="tx1"/>
                </a:solidFill>
                <a:latin typeface="Times New Roman" charset="0"/>
                <a:ea typeface="ＭＳ Ｐゴシック" charset="0"/>
              </a:defRPr>
            </a:lvl7pPr>
            <a:lvl8pPr marL="1371600" eaLnBrk="0" fontAlgn="base" hangingPunct="0">
              <a:spcBef>
                <a:spcPct val="0"/>
              </a:spcBef>
              <a:spcAft>
                <a:spcPct val="0"/>
              </a:spcAft>
              <a:defRPr sz="5000">
                <a:solidFill>
                  <a:schemeClr val="tx1"/>
                </a:solidFill>
                <a:latin typeface="Times New Roman" charset="0"/>
                <a:ea typeface="ＭＳ Ｐゴシック" charset="0"/>
              </a:defRPr>
            </a:lvl8pPr>
            <a:lvl9pPr marL="1828800" eaLnBrk="0" fontAlgn="base" hangingPunct="0">
              <a:spcBef>
                <a:spcPct val="0"/>
              </a:spcBef>
              <a:spcAft>
                <a:spcPct val="0"/>
              </a:spcAft>
              <a:defRPr sz="5000">
                <a:solidFill>
                  <a:schemeClr val="tx1"/>
                </a:solidFill>
                <a:latin typeface="Times New Roman" charset="0"/>
                <a:ea typeface="ＭＳ Ｐゴシック" charset="0"/>
              </a:defRPr>
            </a:lvl9pPr>
          </a:lstStyle>
          <a:p>
            <a:pPr algn="ctr"/>
            <a:r>
              <a:rPr lang="en-US" sz="2800" b="1" dirty="0">
                <a:solidFill>
                  <a:srgbClr val="FFFFFF"/>
                </a:solidFill>
                <a:effectLst>
                  <a:outerShdw blurRad="38100" dist="38100" dir="2700000" algn="tl">
                    <a:srgbClr val="000000"/>
                  </a:outerShdw>
                </a:effectLst>
                <a:latin typeface="Myriad Pro" panose="020B0503030403020204" pitchFamily="34" charset="0"/>
                <a:cs typeface="Arial" charset="0"/>
              </a:rPr>
              <a:t>OVERALL SYSTEM RESULTS &amp; CONCLUSION</a:t>
            </a:r>
          </a:p>
        </p:txBody>
      </p:sp>
      <p:pic>
        <p:nvPicPr>
          <p:cNvPr id="1030" name="Picture 6" descr="https://lh3.googleusercontent.com/dIG-DhrtEPxHUyC_eakdKITfbdgFq8YaJaHF4tkulcZvE7WlvH04pxub30L5BsH-xKQ-mbh12oww_nbJ3K27OFYxwIPfc09e0fnjSgVZNLgo9uUERtyeoWKqqhO5j_JAPvGs-aO7N-I">
            <a:extLst>
              <a:ext uri="{FF2B5EF4-FFF2-40B4-BE49-F238E27FC236}">
                <a16:creationId xmlns:a16="http://schemas.microsoft.com/office/drawing/2014/main" id="{43BFCD33-C295-2045-B086-6EDB0E1AD5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2538" y="15830591"/>
            <a:ext cx="8393194" cy="63888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E34E50E-6F13-1442-A544-AF00871BDD89}"/>
              </a:ext>
            </a:extLst>
          </p:cNvPr>
          <p:cNvSpPr/>
          <p:nvPr/>
        </p:nvSpPr>
        <p:spPr>
          <a:xfrm>
            <a:off x="1126273" y="9071098"/>
            <a:ext cx="10054457" cy="4208844"/>
          </a:xfrm>
          <a:prstGeom prst="rect">
            <a:avLst/>
          </a:prstGeom>
        </p:spPr>
        <p:txBody>
          <a:bodyPr wrap="square">
            <a:spAutoFit/>
          </a:bodyPr>
          <a:lstStyle/>
          <a:p>
            <a:pPr>
              <a:spcBef>
                <a:spcPts val="0"/>
              </a:spcBef>
              <a:spcAft>
                <a:spcPts val="1600"/>
              </a:spcAft>
            </a:pPr>
            <a:r>
              <a:rPr lang="en-US" sz="1750" dirty="0">
                <a:latin typeface="Lato"/>
              </a:rPr>
              <a:t>Handwriting recognition has been booming in recent years. With new tablets and smart pens coming out every year, programs that interpret writing are becoming ubiquitous in modern technology. Moreover, predictive and assistive handwriting interpreters hold much promise for a variety of applications including disability assistance and IoT notebook incorporation. Therefore, we were seeking to design a product that would be able to fit into this burgeoning milieu. </a:t>
            </a:r>
            <a:endParaRPr lang="en-US" sz="1750" dirty="0"/>
          </a:p>
          <a:p>
            <a:pPr>
              <a:spcBef>
                <a:spcPts val="0"/>
              </a:spcBef>
              <a:spcAft>
                <a:spcPts val="1600"/>
              </a:spcAft>
            </a:pPr>
            <a:r>
              <a:rPr lang="en-US" sz="1750" dirty="0">
                <a:latin typeface="Lato"/>
              </a:rPr>
              <a:t>We realized that there are many handwriting recognizers, such as </a:t>
            </a:r>
            <a:r>
              <a:rPr lang="en-US" sz="1750" dirty="0" err="1">
                <a:latin typeface="Lato"/>
              </a:rPr>
              <a:t>MyScript</a:t>
            </a:r>
            <a:r>
              <a:rPr lang="en-US" sz="1750" dirty="0">
                <a:latin typeface="Lato"/>
              </a:rPr>
              <a:t> and WIRIS, that recognize mathematical handwriting but none can solve equations on the level of a </a:t>
            </a:r>
            <a:r>
              <a:rPr lang="en-US" sz="1750" dirty="0" err="1">
                <a:latin typeface="Lato"/>
              </a:rPr>
              <a:t>WolframAlpha</a:t>
            </a:r>
            <a:r>
              <a:rPr lang="en-US" sz="1750" dirty="0">
                <a:latin typeface="Lato"/>
              </a:rPr>
              <a:t> or </a:t>
            </a:r>
            <a:r>
              <a:rPr lang="en-US" sz="1750" dirty="0" err="1">
                <a:latin typeface="Lato"/>
              </a:rPr>
              <a:t>SymboLab</a:t>
            </a:r>
            <a:r>
              <a:rPr lang="en-US" sz="1750" dirty="0">
                <a:latin typeface="Lato"/>
              </a:rPr>
              <a:t>. We thought it would be exciting to try and fit into that space in which a program can combine mathematical logic with handwriting recognition to solve an equation.</a:t>
            </a:r>
          </a:p>
          <a:p>
            <a:pPr>
              <a:spcBef>
                <a:spcPts val="0"/>
              </a:spcBef>
              <a:spcAft>
                <a:spcPts val="1600"/>
              </a:spcAft>
            </a:pPr>
            <a:r>
              <a:rPr lang="en-US" sz="1750" dirty="0">
                <a:latin typeface="Lato"/>
              </a:rPr>
              <a:t>We referenced the MNIST database, a collection of over 60K images of various handwriting, to help us inform the architecture of our pipeline, preprocessing methodologies, and approach. </a:t>
            </a:r>
            <a:endParaRPr lang="en-US" sz="1750" dirty="0"/>
          </a:p>
          <a:p>
            <a:br>
              <a:rPr lang="en-US" sz="1750" dirty="0"/>
            </a:br>
            <a:endParaRPr lang="en-US" sz="1750" dirty="0"/>
          </a:p>
        </p:txBody>
      </p:sp>
      <p:sp>
        <p:nvSpPr>
          <p:cNvPr id="43" name="TextBox 42">
            <a:extLst>
              <a:ext uri="{FF2B5EF4-FFF2-40B4-BE49-F238E27FC236}">
                <a16:creationId xmlns:a16="http://schemas.microsoft.com/office/drawing/2014/main" id="{8CFB5A1E-183D-B840-BCA0-2C5ED51F9844}"/>
              </a:ext>
            </a:extLst>
          </p:cNvPr>
          <p:cNvSpPr txBox="1"/>
          <p:nvPr/>
        </p:nvSpPr>
        <p:spPr>
          <a:xfrm>
            <a:off x="1080293" y="19276833"/>
            <a:ext cx="1613685" cy="369332"/>
          </a:xfrm>
          <a:prstGeom prst="rect">
            <a:avLst/>
          </a:prstGeom>
          <a:noFill/>
        </p:spPr>
        <p:txBody>
          <a:bodyPr wrap="square" rtlCol="0">
            <a:spAutoFit/>
          </a:bodyPr>
          <a:lstStyle/>
          <a:p>
            <a:r>
              <a:rPr lang="en-US" sz="1800" b="1" dirty="0">
                <a:solidFill>
                  <a:srgbClr val="0070C0"/>
                </a:solidFill>
                <a:latin typeface="Myriad Pro" panose="020B0503030403020204" pitchFamily="34" charset="0"/>
                <a:cs typeface="Arial"/>
              </a:rPr>
              <a:t>STEP TWO</a:t>
            </a:r>
          </a:p>
        </p:txBody>
      </p:sp>
      <p:sp>
        <p:nvSpPr>
          <p:cNvPr id="45" name="TextBox 44">
            <a:extLst>
              <a:ext uri="{FF2B5EF4-FFF2-40B4-BE49-F238E27FC236}">
                <a16:creationId xmlns:a16="http://schemas.microsoft.com/office/drawing/2014/main" id="{3D95FB93-FEDA-9245-8E56-8E0E79B49FED}"/>
              </a:ext>
            </a:extLst>
          </p:cNvPr>
          <p:cNvSpPr txBox="1"/>
          <p:nvPr/>
        </p:nvSpPr>
        <p:spPr>
          <a:xfrm>
            <a:off x="1052095" y="21313965"/>
            <a:ext cx="1613685" cy="369332"/>
          </a:xfrm>
          <a:prstGeom prst="rect">
            <a:avLst/>
          </a:prstGeom>
          <a:noFill/>
        </p:spPr>
        <p:txBody>
          <a:bodyPr wrap="square" rtlCol="0">
            <a:spAutoFit/>
          </a:bodyPr>
          <a:lstStyle/>
          <a:p>
            <a:r>
              <a:rPr lang="en-US" sz="1800" b="1" dirty="0">
                <a:solidFill>
                  <a:srgbClr val="0070C0"/>
                </a:solidFill>
                <a:latin typeface="Myriad Pro" panose="020B0503030403020204" pitchFamily="34" charset="0"/>
                <a:cs typeface="Arial"/>
              </a:rPr>
              <a:t>STEP THREE</a:t>
            </a:r>
          </a:p>
        </p:txBody>
      </p:sp>
      <p:cxnSp>
        <p:nvCxnSpPr>
          <p:cNvPr id="8" name="Straight Connector 7">
            <a:extLst>
              <a:ext uri="{FF2B5EF4-FFF2-40B4-BE49-F238E27FC236}">
                <a16:creationId xmlns:a16="http://schemas.microsoft.com/office/drawing/2014/main" id="{A599D2FE-D304-974F-A85B-5CB24CD27AC9}"/>
              </a:ext>
            </a:extLst>
          </p:cNvPr>
          <p:cNvCxnSpPr>
            <a:cxnSpLocks/>
          </p:cNvCxnSpPr>
          <p:nvPr/>
        </p:nvCxnSpPr>
        <p:spPr>
          <a:xfrm>
            <a:off x="2665780" y="15792320"/>
            <a:ext cx="0" cy="708931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AC16B0E-B7E5-A848-BF44-B6C813ECB679}"/>
              </a:ext>
            </a:extLst>
          </p:cNvPr>
          <p:cNvPicPr>
            <a:picLocks noChangeAspect="1"/>
          </p:cNvPicPr>
          <p:nvPr/>
        </p:nvPicPr>
        <p:blipFill>
          <a:blip r:embed="rId6"/>
          <a:stretch>
            <a:fillRect/>
          </a:stretch>
        </p:blipFill>
        <p:spPr>
          <a:xfrm>
            <a:off x="23450978" y="5397100"/>
            <a:ext cx="3676222" cy="3676222"/>
          </a:xfrm>
          <a:prstGeom prst="rect">
            <a:avLst/>
          </a:prstGeom>
        </p:spPr>
      </p:pic>
      <p:sp>
        <p:nvSpPr>
          <p:cNvPr id="51" name="TextBox 50">
            <a:extLst>
              <a:ext uri="{FF2B5EF4-FFF2-40B4-BE49-F238E27FC236}">
                <a16:creationId xmlns:a16="http://schemas.microsoft.com/office/drawing/2014/main" id="{A415DCFE-39D7-114F-830D-BE7967FBB996}"/>
              </a:ext>
            </a:extLst>
          </p:cNvPr>
          <p:cNvSpPr txBox="1"/>
          <p:nvPr/>
        </p:nvSpPr>
        <p:spPr>
          <a:xfrm>
            <a:off x="12408361" y="5530840"/>
            <a:ext cx="10789755" cy="1708160"/>
          </a:xfrm>
          <a:prstGeom prst="rect">
            <a:avLst/>
          </a:prstGeom>
          <a:noFill/>
        </p:spPr>
        <p:txBody>
          <a:bodyPr wrap="square">
            <a:spAutoFit/>
          </a:bodyPr>
          <a:lstStyle/>
          <a:p>
            <a:pPr algn="just">
              <a:defRPr/>
            </a:pPr>
            <a:r>
              <a:rPr lang="en-US" sz="1750" dirty="0">
                <a:latin typeface="Myriad Pro" panose="020B0503030403020204" pitchFamily="34" charset="0"/>
                <a:ea typeface="ＭＳ Ｐゴシック" charset="-128"/>
                <a:cs typeface="Arial"/>
              </a:rPr>
              <a:t>We built a CNN using the MNIST database of handwriting images which includes 60K training images and 10K testing images from American Census Bureau employees and American high school students. The data preparation (advised by the official MNIST documentation) included grey-scaling, normalizing, and re-scaling the image. Our model was built using the </a:t>
            </a:r>
            <a:r>
              <a:rPr lang="en-US" sz="1750" dirty="0" err="1">
                <a:latin typeface="Myriad Pro" panose="020B0503030403020204" pitchFamily="34" charset="0"/>
                <a:ea typeface="ＭＳ Ｐゴシック" charset="-128"/>
                <a:cs typeface="Arial"/>
              </a:rPr>
              <a:t>Keras</a:t>
            </a:r>
            <a:r>
              <a:rPr lang="en-US" sz="1750" dirty="0">
                <a:latin typeface="Myriad Pro" panose="020B0503030403020204" pitchFamily="34" charset="0"/>
                <a:ea typeface="ＭＳ Ｐゴシック" charset="-128"/>
                <a:cs typeface="Arial"/>
              </a:rPr>
              <a:t> API and TensorFlow for the backend. We experimented with different 3 architectures , iterating to get more accurate results (see </a:t>
            </a:r>
            <a:r>
              <a:rPr lang="en-US" sz="1750" i="1" dirty="0">
                <a:latin typeface="Myriad Pro" panose="020B0503030403020204" pitchFamily="34" charset="0"/>
                <a:ea typeface="ＭＳ Ｐゴシック" charset="-128"/>
                <a:cs typeface="Arial"/>
              </a:rPr>
              <a:t>Figure X) </a:t>
            </a:r>
            <a:r>
              <a:rPr lang="en-US" sz="1750" dirty="0">
                <a:latin typeface="Myriad Pro" panose="020B0503030403020204" pitchFamily="34" charset="0"/>
                <a:ea typeface="ＭＳ Ｐゴシック" charset="-128"/>
                <a:cs typeface="Arial"/>
              </a:rPr>
              <a:t>and ultimately chose the one shown in the </a:t>
            </a:r>
            <a:r>
              <a:rPr lang="en-US" sz="1750" i="1" dirty="0">
                <a:latin typeface="Myriad Pro" panose="020B0503030403020204" pitchFamily="34" charset="0"/>
                <a:ea typeface="ＭＳ Ｐゴシック" charset="-128"/>
                <a:cs typeface="Arial"/>
              </a:rPr>
              <a:t>Figure X</a:t>
            </a:r>
            <a:r>
              <a:rPr lang="en-US" sz="1750" dirty="0">
                <a:latin typeface="Myriad Pro" panose="020B0503030403020204" pitchFamily="34" charset="0"/>
                <a:ea typeface="ＭＳ Ｐゴシック" charset="-128"/>
                <a:cs typeface="Arial"/>
              </a:rPr>
              <a:t>. </a:t>
            </a:r>
          </a:p>
          <a:p>
            <a:pPr algn="just">
              <a:defRPr/>
            </a:pPr>
            <a:endParaRPr lang="en-US" sz="1750" dirty="0">
              <a:latin typeface="Myriad Pro" panose="020B0503030403020204" pitchFamily="34" charset="0"/>
              <a:ea typeface="ＭＳ Ｐゴシック" charset="-128"/>
              <a:cs typeface="Arial"/>
            </a:endParaRPr>
          </a:p>
        </p:txBody>
      </p:sp>
      <p:sp>
        <p:nvSpPr>
          <p:cNvPr id="52" name="TextBox 51">
            <a:extLst>
              <a:ext uri="{FF2B5EF4-FFF2-40B4-BE49-F238E27FC236}">
                <a16:creationId xmlns:a16="http://schemas.microsoft.com/office/drawing/2014/main" id="{36A60F15-4460-AD4A-B533-5F8C51B262AF}"/>
              </a:ext>
            </a:extLst>
          </p:cNvPr>
          <p:cNvSpPr txBox="1"/>
          <p:nvPr/>
        </p:nvSpPr>
        <p:spPr>
          <a:xfrm>
            <a:off x="12426895" y="10859631"/>
            <a:ext cx="10076921" cy="2246769"/>
          </a:xfrm>
          <a:prstGeom prst="rect">
            <a:avLst/>
          </a:prstGeom>
          <a:noFill/>
        </p:spPr>
        <p:txBody>
          <a:bodyPr wrap="square">
            <a:spAutoFit/>
          </a:bodyPr>
          <a:lstStyle/>
          <a:p>
            <a:pPr algn="just">
              <a:defRPr/>
            </a:pPr>
            <a:r>
              <a:rPr lang="en-US" sz="1750" dirty="0">
                <a:latin typeface="Myriad Pro" panose="020B0503030403020204" pitchFamily="34" charset="0"/>
                <a:ea typeface="ＭＳ Ｐゴシック" charset="-128"/>
                <a:cs typeface="Arial"/>
              </a:rPr>
              <a:t>After refining our CNN, we got an accuracy over 99% which we thought was robust enough to then be adapted to our own data (see below). We sought to further understand the &lt; 1% of images which were being misclassified, and found that once processed a lot of these images resembled structure that had important features of the numbers they were incorrectly classified as – such as a 2 that had a short bottom line and resembled a 7, a 4 which had a seemingly circular top that looked more like a 9, and so on. In general most of these cases were a result of extremely thin or messy handwriting or numbers that had disjoint elements and threw off the network, something we kept in mind as we proceeded. Some misclassification examples are shown to the right</a:t>
            </a:r>
          </a:p>
        </p:txBody>
      </p:sp>
      <p:pic>
        <p:nvPicPr>
          <p:cNvPr id="17" name="Picture 16">
            <a:extLst>
              <a:ext uri="{FF2B5EF4-FFF2-40B4-BE49-F238E27FC236}">
                <a16:creationId xmlns:a16="http://schemas.microsoft.com/office/drawing/2014/main" id="{9E8C453D-11A1-8D4E-96F6-546AD377103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050000" y="7235211"/>
            <a:ext cx="3797300" cy="3302000"/>
          </a:xfrm>
          <a:prstGeom prst="rect">
            <a:avLst/>
          </a:prstGeom>
        </p:spPr>
      </p:pic>
      <p:pic>
        <p:nvPicPr>
          <p:cNvPr id="19" name="Picture 18">
            <a:extLst>
              <a:ext uri="{FF2B5EF4-FFF2-40B4-BE49-F238E27FC236}">
                <a16:creationId xmlns:a16="http://schemas.microsoft.com/office/drawing/2014/main" id="{09101AE1-CF5A-D641-8FC5-33C3809D611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164800" y="9318352"/>
            <a:ext cx="2268544" cy="1654448"/>
          </a:xfrm>
          <a:prstGeom prst="rect">
            <a:avLst/>
          </a:prstGeom>
        </p:spPr>
      </p:pic>
      <p:pic>
        <p:nvPicPr>
          <p:cNvPr id="23" name="Picture 22">
            <a:extLst>
              <a:ext uri="{FF2B5EF4-FFF2-40B4-BE49-F238E27FC236}">
                <a16:creationId xmlns:a16="http://schemas.microsoft.com/office/drawing/2014/main" id="{F108918B-F932-F940-8D3A-D43BF4E19AB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062094" y="9525000"/>
            <a:ext cx="2243666" cy="1625948"/>
          </a:xfrm>
          <a:prstGeom prst="rect">
            <a:avLst/>
          </a:prstGeom>
        </p:spPr>
      </p:pic>
      <p:pic>
        <p:nvPicPr>
          <p:cNvPr id="26" name="Picture 25">
            <a:extLst>
              <a:ext uri="{FF2B5EF4-FFF2-40B4-BE49-F238E27FC236}">
                <a16:creationId xmlns:a16="http://schemas.microsoft.com/office/drawing/2014/main" id="{9B40D662-2D60-6C4A-8C44-FE564D0CEC1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164800" y="11223352"/>
            <a:ext cx="2254095" cy="1654448"/>
          </a:xfrm>
          <a:prstGeom prst="rect">
            <a:avLst/>
          </a:prstGeom>
        </p:spPr>
      </p:pic>
      <p:pic>
        <p:nvPicPr>
          <p:cNvPr id="32" name="Picture 31">
            <a:extLst>
              <a:ext uri="{FF2B5EF4-FFF2-40B4-BE49-F238E27FC236}">
                <a16:creationId xmlns:a16="http://schemas.microsoft.com/office/drawing/2014/main" id="{E3842424-F04E-E748-83EB-D576CCE3CB3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011440" y="11455098"/>
            <a:ext cx="2344974" cy="1708160"/>
          </a:xfrm>
          <a:prstGeom prst="rect">
            <a:avLst/>
          </a:prstGeom>
        </p:spPr>
      </p:pic>
      <p:pic>
        <p:nvPicPr>
          <p:cNvPr id="1036" name="Picture 12" descr="https://lh5.googleusercontent.com/zplW0aUOJ3nzsyYs5hIjHYlyrexlXuSJ0VnIceBUIE3IzAkQ6U51wqMv8azFQEWWhIPqe-SwJEqNYuCdYonThugqXr5z04skLoNlqxOsTiki-9TnotJg2pyNgjbFK73PTlnbMr3PCuI">
            <a:extLst>
              <a:ext uri="{FF2B5EF4-FFF2-40B4-BE49-F238E27FC236}">
                <a16:creationId xmlns:a16="http://schemas.microsoft.com/office/drawing/2014/main" id="{78684B9F-0A6A-E448-AE8E-7DE00261D9C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561253" y="19625338"/>
            <a:ext cx="2953583" cy="160082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lh6.googleusercontent.com/RTFEiLnFsnPW3BWL15U91URDUjJuoVPhnUvxMLfcpZb03s5ahXk_MLfl7VEDlxOa4iQKxKy3Y65ak9c1b2AXJzb21Dyzcl0fUQSrctAqAEuliBDtcYBmbMp7Ub148Li1_DH_ooayZK0">
            <a:extLst>
              <a:ext uri="{FF2B5EF4-FFF2-40B4-BE49-F238E27FC236}">
                <a16:creationId xmlns:a16="http://schemas.microsoft.com/office/drawing/2014/main" id="{16B7CA2F-4FFB-B747-BCC1-276DF059FA6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563559" y="23012400"/>
            <a:ext cx="3159952" cy="181426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lh3.googleusercontent.com/wXvFHjnDQ7VwwepDiSRtaWcW-DjIHv5iUoI6upAp_1S-mp-GEUik_PV0bw123GqVE5tTiR45HnAYT7DIX498h-QzqtxuwCOrI12X-mIYxeBAxmFXOckU3AkvKlhSXeSd8Z025mq366s">
            <a:extLst>
              <a:ext uri="{FF2B5EF4-FFF2-40B4-BE49-F238E27FC236}">
                <a16:creationId xmlns:a16="http://schemas.microsoft.com/office/drawing/2014/main" id="{DEDD135C-D332-0B4F-B6DC-95FC0ABE726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309311" y="7391400"/>
            <a:ext cx="6615850" cy="3134259"/>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76113FFA-99ED-3A42-881A-6491121DA748}"/>
              </a:ext>
            </a:extLst>
          </p:cNvPr>
          <p:cNvSpPr txBox="1"/>
          <p:nvPr/>
        </p:nvSpPr>
        <p:spPr>
          <a:xfrm>
            <a:off x="20286711" y="14971988"/>
            <a:ext cx="6612874" cy="5478423"/>
          </a:xfrm>
          <a:prstGeom prst="rect">
            <a:avLst/>
          </a:prstGeom>
          <a:noFill/>
        </p:spPr>
        <p:txBody>
          <a:bodyPr wrap="square">
            <a:spAutoFit/>
          </a:bodyPr>
          <a:lstStyle/>
          <a:p>
            <a:pPr algn="just">
              <a:defRPr/>
            </a:pPr>
            <a:r>
              <a:rPr lang="en-US" sz="1750" dirty="0">
                <a:latin typeface="Myriad Pro" panose="020B0503030403020204" pitchFamily="34" charset="0"/>
                <a:ea typeface="ＭＳ Ｐゴシック" charset="-128"/>
                <a:cs typeface="Arial"/>
              </a:rPr>
              <a:t>To evaluate our total system, we had to generate our own data. We generated 59 images of varying handwriting asking our group members and friends to write  single digit addition and subtraction equations in varying thicknesses with their dominant and non-dominant hands. We then evaluated our system on a variety of different tiers of accuracy understand the performance of all subparts of our system (whether the system was able to correct detect bounding boxes and was correctly preprocessed (</a:t>
            </a:r>
            <a:r>
              <a:rPr lang="en-US" sz="1750" i="1" dirty="0">
                <a:latin typeface="Myriad Pro" panose="020B0503030403020204" pitchFamily="34" charset="0"/>
                <a:ea typeface="ＭＳ Ｐゴシック" charset="-128"/>
                <a:cs typeface="Arial"/>
              </a:rPr>
              <a:t>Step one and pre CNN preprocessing)</a:t>
            </a:r>
            <a:r>
              <a:rPr lang="en-US" sz="1750" dirty="0">
                <a:latin typeface="Myriad Pro" panose="020B0503030403020204" pitchFamily="34" charset="0"/>
                <a:ea typeface="ＭＳ Ｐゴシック" charset="-128"/>
                <a:cs typeface="Arial"/>
              </a:rPr>
              <a:t>, whether it correctly classified the mathematical operation, whether it correctly recognized/classified at least 1 image, and whether the whole pipeline was accurate (all steps to output the correct math answer. </a:t>
            </a:r>
          </a:p>
          <a:p>
            <a:pPr algn="just">
              <a:defRPr/>
            </a:pPr>
            <a:endParaRPr lang="en-US" sz="1750" dirty="0">
              <a:latin typeface="Myriad Pro" panose="020B0503030403020204" pitchFamily="34" charset="0"/>
              <a:ea typeface="ＭＳ Ｐゴシック" charset="-128"/>
              <a:cs typeface="Arial"/>
            </a:endParaRPr>
          </a:p>
          <a:p>
            <a:pPr algn="just">
              <a:defRPr/>
            </a:pPr>
            <a:r>
              <a:rPr lang="en-US" sz="1750" dirty="0">
                <a:latin typeface="Myriad Pro" panose="020B0503030403020204" pitchFamily="34" charset="0"/>
                <a:ea typeface="ＭＳ Ｐゴシック" charset="-128"/>
                <a:cs typeface="Arial"/>
              </a:rPr>
              <a:t>It was seen that the thicker handwritten was best detected by our system , as we found the thin handwritten was often unable to be picked up / processed correctly. Also between the two thick variants v1 was done with dominant hands (more stable /precise) and v2 was done with non-dominant hands; as expected the neater handwriting had higher accuracy. </a:t>
            </a:r>
          </a:p>
          <a:p>
            <a:pPr algn="just">
              <a:defRPr/>
            </a:pPr>
            <a:endParaRPr lang="en-US" sz="1750" dirty="0">
              <a:latin typeface="Myriad Pro" panose="020B0503030403020204" pitchFamily="34" charset="0"/>
              <a:ea typeface="ＭＳ Ｐゴシック" charset="-128"/>
              <a:cs typeface="Arial"/>
            </a:endParaRPr>
          </a:p>
        </p:txBody>
      </p:sp>
      <p:pic>
        <p:nvPicPr>
          <p:cNvPr id="3" name="Picture 2">
            <a:extLst>
              <a:ext uri="{FF2B5EF4-FFF2-40B4-BE49-F238E27FC236}">
                <a16:creationId xmlns:a16="http://schemas.microsoft.com/office/drawing/2014/main" id="{0FC78573-7019-2146-8335-0B4798E3502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2574785" y="15076796"/>
            <a:ext cx="7309683" cy="4348537"/>
          </a:xfrm>
          <a:prstGeom prst="rect">
            <a:avLst/>
          </a:prstGeom>
        </p:spPr>
      </p:pic>
      <p:sp>
        <p:nvSpPr>
          <p:cNvPr id="42" name="TextBox 41">
            <a:extLst>
              <a:ext uri="{FF2B5EF4-FFF2-40B4-BE49-F238E27FC236}">
                <a16:creationId xmlns:a16="http://schemas.microsoft.com/office/drawing/2014/main" id="{257C96D4-00C0-FD44-A408-2D08AAE0A198}"/>
              </a:ext>
            </a:extLst>
          </p:cNvPr>
          <p:cNvSpPr txBox="1"/>
          <p:nvPr/>
        </p:nvSpPr>
        <p:spPr>
          <a:xfrm>
            <a:off x="20286711" y="14629591"/>
            <a:ext cx="6612874" cy="361637"/>
          </a:xfrm>
          <a:prstGeom prst="rect">
            <a:avLst/>
          </a:prstGeom>
          <a:noFill/>
        </p:spPr>
        <p:txBody>
          <a:bodyPr wrap="square">
            <a:spAutoFit/>
          </a:bodyPr>
          <a:lstStyle/>
          <a:p>
            <a:pPr algn="just">
              <a:defRPr/>
            </a:pPr>
            <a:r>
              <a:rPr lang="en-US" sz="1750" b="1" dirty="0">
                <a:latin typeface="Myriad Pro" panose="020B0503030403020204" pitchFamily="34" charset="0"/>
                <a:ea typeface="ＭＳ Ｐゴシック" charset="-128"/>
                <a:cs typeface="Arial"/>
              </a:rPr>
              <a:t>OVERALL RESULTS:</a:t>
            </a:r>
          </a:p>
        </p:txBody>
      </p:sp>
      <p:sp>
        <p:nvSpPr>
          <p:cNvPr id="44" name="TextBox 43">
            <a:extLst>
              <a:ext uri="{FF2B5EF4-FFF2-40B4-BE49-F238E27FC236}">
                <a16:creationId xmlns:a16="http://schemas.microsoft.com/office/drawing/2014/main" id="{DFC6E6ED-A14F-354A-BFCC-AF5D6EB3B167}"/>
              </a:ext>
            </a:extLst>
          </p:cNvPr>
          <p:cNvSpPr txBox="1"/>
          <p:nvPr/>
        </p:nvSpPr>
        <p:spPr>
          <a:xfrm>
            <a:off x="12421109" y="19323870"/>
            <a:ext cx="6822149" cy="361637"/>
          </a:xfrm>
          <a:prstGeom prst="rect">
            <a:avLst/>
          </a:prstGeom>
          <a:noFill/>
        </p:spPr>
        <p:txBody>
          <a:bodyPr wrap="square">
            <a:spAutoFit/>
          </a:bodyPr>
          <a:lstStyle/>
          <a:p>
            <a:pPr algn="just">
              <a:defRPr/>
            </a:pPr>
            <a:r>
              <a:rPr lang="en-US" sz="1750" b="1" dirty="0">
                <a:latin typeface="Myriad Pro" panose="020B0503030403020204" pitchFamily="34" charset="0"/>
                <a:ea typeface="ＭＳ Ｐゴシック" charset="-128"/>
                <a:cs typeface="Arial"/>
              </a:rPr>
              <a:t>EXAMPLES: </a:t>
            </a:r>
          </a:p>
        </p:txBody>
      </p:sp>
      <p:pic>
        <p:nvPicPr>
          <p:cNvPr id="1026" name="Picture 2" descr="https://lh6.googleusercontent.com/OPkaG3vtlOw_Wz7jyZb9d9H9lQOJfNOwydCFVXWFrQrK9vYCIqxlRCK2nYVMT8F5YyG_6Ioz2437m1u8hmIJmCUdKSeGDxyXjpWZLEFRQv-5RWrYtj4oPWzLE9HJc_adOaw8unWhHn8">
            <a:extLst>
              <a:ext uri="{FF2B5EF4-FFF2-40B4-BE49-F238E27FC236}">
                <a16:creationId xmlns:a16="http://schemas.microsoft.com/office/drawing/2014/main" id="{16E15C5E-5B40-2448-A145-D54A087B86C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603297" y="19546397"/>
            <a:ext cx="1705661" cy="1620377"/>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a:extLst>
              <a:ext uri="{FF2B5EF4-FFF2-40B4-BE49-F238E27FC236}">
                <a16:creationId xmlns:a16="http://schemas.microsoft.com/office/drawing/2014/main" id="{4F9434C2-AC19-A94D-8C64-69B77CEBF047}"/>
              </a:ext>
            </a:extLst>
          </p:cNvPr>
          <p:cNvSpPr txBox="1"/>
          <p:nvPr/>
        </p:nvSpPr>
        <p:spPr>
          <a:xfrm>
            <a:off x="12455369" y="19930794"/>
            <a:ext cx="3345921" cy="1138773"/>
          </a:xfrm>
          <a:prstGeom prst="rect">
            <a:avLst/>
          </a:prstGeom>
          <a:noFill/>
        </p:spPr>
        <p:txBody>
          <a:bodyPr wrap="square">
            <a:spAutoFit/>
          </a:bodyPr>
          <a:lstStyle/>
          <a:p>
            <a:pPr>
              <a:defRPr/>
            </a:pPr>
            <a:r>
              <a:rPr lang="en-US" sz="1700" dirty="0">
                <a:latin typeface="Lao UI" panose="020B0502040204020203" pitchFamily="34" charset="0"/>
                <a:cs typeface="Lao UI" panose="020B0502040204020203" pitchFamily="34" charset="0"/>
              </a:rPr>
              <a:t>8- Image that was denoted “medium”, clearly not enough dark pixel points for model to use- classified this as a 3</a:t>
            </a:r>
            <a:endParaRPr lang="en-US" sz="1700" dirty="0">
              <a:latin typeface="Lao UI" panose="020B0502040204020203" pitchFamily="34" charset="0"/>
              <a:ea typeface="ＭＳ Ｐゴシック" charset="-128"/>
              <a:cs typeface="Lao UI" panose="020B0502040204020203" pitchFamily="34" charset="0"/>
            </a:endParaRPr>
          </a:p>
        </p:txBody>
      </p:sp>
      <p:sp>
        <p:nvSpPr>
          <p:cNvPr id="5" name="Rectangle 4">
            <a:extLst>
              <a:ext uri="{FF2B5EF4-FFF2-40B4-BE49-F238E27FC236}">
                <a16:creationId xmlns:a16="http://schemas.microsoft.com/office/drawing/2014/main" id="{0245C859-500E-C54C-BE20-B2ECE907EF80}"/>
              </a:ext>
            </a:extLst>
          </p:cNvPr>
          <p:cNvSpPr/>
          <p:nvPr/>
        </p:nvSpPr>
        <p:spPr>
          <a:xfrm>
            <a:off x="21725995" y="35940230"/>
            <a:ext cx="343080" cy="15850493"/>
          </a:xfrm>
          <a:prstGeom prst="rect">
            <a:avLst/>
          </a:prstGeom>
        </p:spPr>
        <p:txBody>
          <a:bodyPr wrap="square">
            <a:spAutoFit/>
          </a:bodyPr>
          <a:lstStyle/>
          <a:p>
            <a:r>
              <a:rPr lang="en-US" sz="1600" dirty="0">
                <a:latin typeface="Lato"/>
              </a:rPr>
              <a:t>9-3 too thin and light that after resizing, no images were boxed by our boxing algorithm</a:t>
            </a:r>
            <a:endParaRPr lang="en-US" dirty="0"/>
          </a:p>
        </p:txBody>
      </p:sp>
      <p:pic>
        <p:nvPicPr>
          <p:cNvPr id="1028" name="Picture 4" descr="https://lh3.googleusercontent.com/o3gEHPnFUgLGVh8K4MfR4DLxs4MvCILnaXKDbzv1Xf4yttWMnaWIbfiZOAFC61pJCjW54JMHq5CsgFzSVYJI3e72wxyylRISOn4UgAMOO-8MmLrJSGol-HJEFNQ3DDOBwcOlkD0vnjw">
            <a:extLst>
              <a:ext uri="{FF2B5EF4-FFF2-40B4-BE49-F238E27FC236}">
                <a16:creationId xmlns:a16="http://schemas.microsoft.com/office/drawing/2014/main" id="{3AC9C7C1-41C6-A24C-9AA6-C2FF67BAD40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561252" y="21315748"/>
            <a:ext cx="3159952" cy="17140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s://lh5.googleusercontent.com/jNid9ycJgTHd-SyOBz_Yio9jkx9uqKpZZhIgju1_l5mI0xqgDAwVb1a099ZCf1eojM4vqarnQcWHnJwdIu9R_35k3-jZ2f1KZPrdK5SR1E1r-afw5H5QLbXysbAhm9CFAis_ELqWq_Q">
            <a:extLst>
              <a:ext uri="{FF2B5EF4-FFF2-40B4-BE49-F238E27FC236}">
                <a16:creationId xmlns:a16="http://schemas.microsoft.com/office/drawing/2014/main" id="{ADCAC319-A581-D442-AA48-20F18D0BB89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563423" y="21371936"/>
            <a:ext cx="1755396" cy="1674726"/>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a:extLst>
              <a:ext uri="{FF2B5EF4-FFF2-40B4-BE49-F238E27FC236}">
                <a16:creationId xmlns:a16="http://schemas.microsoft.com/office/drawing/2014/main" id="{DB836ACC-EE31-8C4D-AD56-DE460842D308}"/>
              </a:ext>
            </a:extLst>
          </p:cNvPr>
          <p:cNvSpPr txBox="1"/>
          <p:nvPr/>
        </p:nvSpPr>
        <p:spPr>
          <a:xfrm>
            <a:off x="12462676" y="21596720"/>
            <a:ext cx="3082510" cy="1138773"/>
          </a:xfrm>
          <a:prstGeom prst="rect">
            <a:avLst/>
          </a:prstGeom>
          <a:noFill/>
        </p:spPr>
        <p:txBody>
          <a:bodyPr wrap="square">
            <a:spAutoFit/>
          </a:bodyPr>
          <a:lstStyle/>
          <a:p>
            <a:pPr>
              <a:defRPr/>
            </a:pPr>
            <a:r>
              <a:rPr lang="en-US" sz="1700" dirty="0">
                <a:latin typeface="Lao UI" panose="020B0502040204020203" pitchFamily="34" charset="0"/>
                <a:cs typeface="Lao UI" panose="020B0502040204020203" pitchFamily="34" charset="0"/>
              </a:rPr>
              <a:t>This equation was denoted “thick” and had the right consistency for accurate classification</a:t>
            </a:r>
            <a:endParaRPr lang="en-US" sz="1700" dirty="0">
              <a:latin typeface="Lao UI" panose="020B0502040204020203" pitchFamily="34" charset="0"/>
              <a:ea typeface="ＭＳ Ｐゴシック" charset="-128"/>
              <a:cs typeface="Lao UI" panose="020B0502040204020203" pitchFamily="34" charset="0"/>
            </a:endParaRPr>
          </a:p>
        </p:txBody>
      </p:sp>
      <p:sp>
        <p:nvSpPr>
          <p:cNvPr id="50" name="TextBox 49">
            <a:extLst>
              <a:ext uri="{FF2B5EF4-FFF2-40B4-BE49-F238E27FC236}">
                <a16:creationId xmlns:a16="http://schemas.microsoft.com/office/drawing/2014/main" id="{083994F1-F76A-1345-9E05-CDF22ACB5B22}"/>
              </a:ext>
            </a:extLst>
          </p:cNvPr>
          <p:cNvSpPr txBox="1"/>
          <p:nvPr/>
        </p:nvSpPr>
        <p:spPr>
          <a:xfrm>
            <a:off x="12489473" y="23128370"/>
            <a:ext cx="3082510" cy="1138773"/>
          </a:xfrm>
          <a:prstGeom prst="rect">
            <a:avLst/>
          </a:prstGeom>
          <a:noFill/>
        </p:spPr>
        <p:txBody>
          <a:bodyPr wrap="square">
            <a:spAutoFit/>
          </a:bodyPr>
          <a:lstStyle/>
          <a:p>
            <a:pPr>
              <a:defRPr/>
            </a:pPr>
            <a:r>
              <a:rPr lang="en-US" sz="1700" dirty="0">
                <a:latin typeface="Lao UI" panose="020B0502040204020203" pitchFamily="34" charset="0"/>
                <a:cs typeface="Lao UI" panose="020B0502040204020203" pitchFamily="34" charset="0"/>
              </a:rPr>
              <a:t>9-3 too thin and light that after resizing, no images were boxed by our boxing algorithm</a:t>
            </a:r>
            <a:endParaRPr lang="en-US" sz="1700" dirty="0">
              <a:latin typeface="Lao UI" panose="020B0502040204020203" pitchFamily="34" charset="0"/>
              <a:ea typeface="ＭＳ Ｐゴシック" charset="-128"/>
              <a:cs typeface="Lao UI" panose="020B0502040204020203" pitchFamily="34" charset="0"/>
            </a:endParaRPr>
          </a:p>
        </p:txBody>
      </p:sp>
      <p:sp>
        <p:nvSpPr>
          <p:cNvPr id="53" name="TextBox 52">
            <a:extLst>
              <a:ext uri="{FF2B5EF4-FFF2-40B4-BE49-F238E27FC236}">
                <a16:creationId xmlns:a16="http://schemas.microsoft.com/office/drawing/2014/main" id="{0932B1AA-804C-5D4E-9063-4DA361434FB6}"/>
              </a:ext>
            </a:extLst>
          </p:cNvPr>
          <p:cNvSpPr txBox="1"/>
          <p:nvPr/>
        </p:nvSpPr>
        <p:spPr>
          <a:xfrm>
            <a:off x="20534265" y="20933477"/>
            <a:ext cx="6822149" cy="361637"/>
          </a:xfrm>
          <a:prstGeom prst="rect">
            <a:avLst/>
          </a:prstGeom>
          <a:noFill/>
        </p:spPr>
        <p:txBody>
          <a:bodyPr wrap="square">
            <a:spAutoFit/>
          </a:bodyPr>
          <a:lstStyle/>
          <a:p>
            <a:pPr algn="just">
              <a:defRPr/>
            </a:pPr>
            <a:r>
              <a:rPr lang="en-US" sz="1750" b="1" dirty="0">
                <a:latin typeface="Myriad Pro" panose="020B0503030403020204" pitchFamily="34" charset="0"/>
                <a:ea typeface="ＭＳ Ｐゴシック" charset="-128"/>
                <a:cs typeface="Arial"/>
              </a:rPr>
              <a:t>CONCLUSION: </a:t>
            </a:r>
          </a:p>
        </p:txBody>
      </p:sp>
      <p:sp>
        <p:nvSpPr>
          <p:cNvPr id="54" name="TextBox 53">
            <a:extLst>
              <a:ext uri="{FF2B5EF4-FFF2-40B4-BE49-F238E27FC236}">
                <a16:creationId xmlns:a16="http://schemas.microsoft.com/office/drawing/2014/main" id="{52E5F600-C572-1A47-ABCF-6A8689BC43E7}"/>
              </a:ext>
            </a:extLst>
          </p:cNvPr>
          <p:cNvSpPr txBox="1"/>
          <p:nvPr/>
        </p:nvSpPr>
        <p:spPr>
          <a:xfrm>
            <a:off x="20534265" y="21360231"/>
            <a:ext cx="6592935" cy="2970044"/>
          </a:xfrm>
          <a:prstGeom prst="rect">
            <a:avLst/>
          </a:prstGeom>
          <a:noFill/>
        </p:spPr>
        <p:txBody>
          <a:bodyPr wrap="square">
            <a:spAutoFit/>
          </a:bodyPr>
          <a:lstStyle/>
          <a:p>
            <a:pPr>
              <a:defRPr/>
            </a:pPr>
            <a:r>
              <a:rPr lang="en-US" sz="1700" dirty="0">
                <a:latin typeface="Lao UI" panose="020B0502040204020203" pitchFamily="34" charset="0"/>
                <a:ea typeface="ＭＳ Ｐゴシック" charset="-128"/>
                <a:cs typeface="Lao UI" panose="020B0502040204020203" pitchFamily="34" charset="0"/>
              </a:rPr>
              <a:t>By building the full pipeline for a handwriting equation solver we were able to understand many of the challenges involved with this type of image detection / classification.  While the MNIST database provided a great dataset for us to build a very accurate CNN, preprocessing our own images to resemble that of the MNIST data was very difficult and with more field research we found papers that question how replicable MNIST handwriting data truly is. By iterating over our preprocessing methods and CNN we were able to make an accurate system for thick and stable handwriting, but found that our system was not ultimately robust to detect all kinds of handwriting. </a:t>
            </a:r>
          </a:p>
        </p:txBody>
      </p:sp>
      <p:sp>
        <p:nvSpPr>
          <p:cNvPr id="55" name="Rectangle 54">
            <a:extLst>
              <a:ext uri="{FF2B5EF4-FFF2-40B4-BE49-F238E27FC236}">
                <a16:creationId xmlns:a16="http://schemas.microsoft.com/office/drawing/2014/main" id="{B27FB28C-B582-B245-AE6D-FD96A504A66D}"/>
              </a:ext>
            </a:extLst>
          </p:cNvPr>
          <p:cNvSpPr/>
          <p:nvPr/>
        </p:nvSpPr>
        <p:spPr>
          <a:xfrm>
            <a:off x="1080293" y="14751238"/>
            <a:ext cx="10054457" cy="630942"/>
          </a:xfrm>
          <a:prstGeom prst="rect">
            <a:avLst/>
          </a:prstGeom>
        </p:spPr>
        <p:txBody>
          <a:bodyPr wrap="square">
            <a:spAutoFit/>
          </a:bodyPr>
          <a:lstStyle/>
          <a:p>
            <a:pPr>
              <a:spcBef>
                <a:spcPts val="0"/>
              </a:spcBef>
              <a:spcAft>
                <a:spcPts val="1600"/>
              </a:spcAft>
            </a:pPr>
            <a:r>
              <a:rPr lang="en-US" sz="1750" dirty="0">
                <a:latin typeface="Lato"/>
              </a:rPr>
              <a:t>Below is a high level understanding of our system which inputs a picture of a handwritten mathematical equation and outputs an integer answer. </a:t>
            </a:r>
            <a:endParaRPr lang="en-US" sz="1750" dirty="0"/>
          </a:p>
        </p:txBody>
      </p:sp>
      <p:sp>
        <p:nvSpPr>
          <p:cNvPr id="56" name="Rectangle 55">
            <a:extLst>
              <a:ext uri="{FF2B5EF4-FFF2-40B4-BE49-F238E27FC236}">
                <a16:creationId xmlns:a16="http://schemas.microsoft.com/office/drawing/2014/main" id="{729558B2-C2A2-164C-B11F-AAC6B2A676FA}"/>
              </a:ext>
            </a:extLst>
          </p:cNvPr>
          <p:cNvSpPr/>
          <p:nvPr/>
        </p:nvSpPr>
        <p:spPr>
          <a:xfrm>
            <a:off x="1301267" y="23177793"/>
            <a:ext cx="10054457" cy="1169551"/>
          </a:xfrm>
          <a:prstGeom prst="rect">
            <a:avLst/>
          </a:prstGeom>
        </p:spPr>
        <p:txBody>
          <a:bodyPr wrap="square">
            <a:spAutoFit/>
          </a:bodyPr>
          <a:lstStyle/>
          <a:p>
            <a:pPr>
              <a:spcBef>
                <a:spcPts val="0"/>
              </a:spcBef>
              <a:spcAft>
                <a:spcPts val="1600"/>
              </a:spcAft>
            </a:pPr>
            <a:r>
              <a:rPr lang="en-US" sz="1750" dirty="0">
                <a:latin typeface="Lato"/>
              </a:rPr>
              <a:t>For the preprocessing we used a methodology similar to the MNIST preprocessing (normalization, shifting by center of mass, resizing, etc.). Our CNN is described in more detail in the following section.  The Numerical  operator classification used canny edge detection and scale of dimensional ratios to decide if the equation was addition or subtraction.</a:t>
            </a:r>
            <a:endParaRPr lang="en-US" sz="1750" dirty="0"/>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B2B2B2"/>
      </a:lt1>
      <a:dk2>
        <a:srgbClr val="000000"/>
      </a:dk2>
      <a:lt2>
        <a:srgbClr val="808080"/>
      </a:lt2>
      <a:accent1>
        <a:srgbClr val="00CC99"/>
      </a:accent1>
      <a:accent2>
        <a:srgbClr val="3333CC"/>
      </a:accent2>
      <a:accent3>
        <a:srgbClr val="D5D5D5"/>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28239</TotalTime>
  <Words>1006</Words>
  <Application>Microsoft Macintosh PowerPoint</Application>
  <PresentationFormat>Custom</PresentationFormat>
  <Paragraphs>35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Lao UI</vt:lpstr>
      <vt:lpstr>Lato</vt:lpstr>
      <vt:lpstr>Minion Pro</vt:lpstr>
      <vt:lpstr>Myriad Pro</vt:lpstr>
      <vt:lpstr>Times New Roman</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DaveG</dc:creator>
  <cp:lastModifiedBy>Preeti S. Iyer</cp:lastModifiedBy>
  <cp:revision>567</cp:revision>
  <cp:lastPrinted>2020-01-13T20:07:35Z</cp:lastPrinted>
  <dcterms:created xsi:type="dcterms:W3CDTF">2003-10-13T17:00:32Z</dcterms:created>
  <dcterms:modified xsi:type="dcterms:W3CDTF">2020-01-14T15:45:41Z</dcterms:modified>
</cp:coreProperties>
</file>