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15EE2-6C04-4AEB-A094-142EEF98C591}" v="444" dt="2024-10-08T15:51:35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8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yoru Kami" userId="de5b1d89bc44a37d" providerId="LiveId" clId="{07A15EE2-6C04-4AEB-A094-142EEF98C591}"/>
    <pc:docChg chg="undo custSel addSld delSld modSld">
      <pc:chgData name="noyoru Kami" userId="de5b1d89bc44a37d" providerId="LiveId" clId="{07A15EE2-6C04-4AEB-A094-142EEF98C591}" dt="2024-10-08T15:51:35.349" v="1513"/>
      <pc:docMkLst>
        <pc:docMk/>
      </pc:docMkLst>
      <pc:sldChg chg="modSp new mod">
        <pc:chgData name="noyoru Kami" userId="de5b1d89bc44a37d" providerId="LiveId" clId="{07A15EE2-6C04-4AEB-A094-142EEF98C591}" dt="2024-10-08T15:10:51.736" v="92"/>
        <pc:sldMkLst>
          <pc:docMk/>
          <pc:sldMk cId="510359162" sldId="256"/>
        </pc:sldMkLst>
        <pc:spChg chg="mod">
          <ac:chgData name="noyoru Kami" userId="de5b1d89bc44a37d" providerId="LiveId" clId="{07A15EE2-6C04-4AEB-A094-142EEF98C591}" dt="2024-10-08T15:09:54.754" v="16" actId="20577"/>
          <ac:spMkLst>
            <pc:docMk/>
            <pc:sldMk cId="510359162" sldId="256"/>
            <ac:spMk id="2" creationId="{549FE276-3892-C105-6AB5-E4BD424E3322}"/>
          </ac:spMkLst>
        </pc:spChg>
        <pc:spChg chg="mod">
          <ac:chgData name="noyoru Kami" userId="de5b1d89bc44a37d" providerId="LiveId" clId="{07A15EE2-6C04-4AEB-A094-142EEF98C591}" dt="2024-10-08T15:10:51.736" v="92"/>
          <ac:spMkLst>
            <pc:docMk/>
            <pc:sldMk cId="510359162" sldId="256"/>
            <ac:spMk id="3" creationId="{B0B16857-D252-17A7-B3A7-DAE56B751E65}"/>
          </ac:spMkLst>
        </pc:spChg>
      </pc:sldChg>
      <pc:sldChg chg="addSp delSp modSp new mod">
        <pc:chgData name="noyoru Kami" userId="de5b1d89bc44a37d" providerId="LiveId" clId="{07A15EE2-6C04-4AEB-A094-142EEF98C591}" dt="2024-10-08T15:16:37.482" v="213" actId="20577"/>
        <pc:sldMkLst>
          <pc:docMk/>
          <pc:sldMk cId="3128499697" sldId="257"/>
        </pc:sldMkLst>
        <pc:spChg chg="mod">
          <ac:chgData name="noyoru Kami" userId="de5b1d89bc44a37d" providerId="LiveId" clId="{07A15EE2-6C04-4AEB-A094-142EEF98C591}" dt="2024-10-08T15:11:08.757" v="122"/>
          <ac:spMkLst>
            <pc:docMk/>
            <pc:sldMk cId="3128499697" sldId="257"/>
            <ac:spMk id="2" creationId="{1669116D-E12D-ACD2-37EC-268804076B43}"/>
          </ac:spMkLst>
        </pc:spChg>
        <pc:spChg chg="del">
          <ac:chgData name="noyoru Kami" userId="de5b1d89bc44a37d" providerId="LiveId" clId="{07A15EE2-6C04-4AEB-A094-142EEF98C591}" dt="2024-10-08T15:11:43.360" v="126" actId="478"/>
          <ac:spMkLst>
            <pc:docMk/>
            <pc:sldMk cId="3128499697" sldId="257"/>
            <ac:spMk id="3" creationId="{4CC830F4-BB36-DFB4-4A6E-991F38A75B7A}"/>
          </ac:spMkLst>
        </pc:spChg>
        <pc:spChg chg="add mod">
          <ac:chgData name="noyoru Kami" userId="de5b1d89bc44a37d" providerId="LiveId" clId="{07A15EE2-6C04-4AEB-A094-142EEF98C591}" dt="2024-10-08T15:13:13.191" v="142" actId="2711"/>
          <ac:spMkLst>
            <pc:docMk/>
            <pc:sldMk cId="3128499697" sldId="257"/>
            <ac:spMk id="4" creationId="{20880AB4-CE13-0E98-8E18-B0ADEF72D64D}"/>
          </ac:spMkLst>
        </pc:spChg>
        <pc:spChg chg="add del">
          <ac:chgData name="noyoru Kami" userId="de5b1d89bc44a37d" providerId="LiveId" clId="{07A15EE2-6C04-4AEB-A094-142EEF98C591}" dt="2024-10-08T15:13:18.571" v="144" actId="478"/>
          <ac:spMkLst>
            <pc:docMk/>
            <pc:sldMk cId="3128499697" sldId="257"/>
            <ac:spMk id="5" creationId="{97D6D4F0-D254-2D73-AB68-5AD006B75AC4}"/>
          </ac:spMkLst>
        </pc:spChg>
        <pc:spChg chg="add mod">
          <ac:chgData name="noyoru Kami" userId="de5b1d89bc44a37d" providerId="LiveId" clId="{07A15EE2-6C04-4AEB-A094-142EEF98C591}" dt="2024-10-08T15:16:37.482" v="213" actId="20577"/>
          <ac:spMkLst>
            <pc:docMk/>
            <pc:sldMk cId="3128499697" sldId="257"/>
            <ac:spMk id="7" creationId="{BAF1BF77-F652-ADA0-FE8D-E60F65FF9B8A}"/>
          </ac:spMkLst>
        </pc:spChg>
        <pc:picChg chg="add mod">
          <ac:chgData name="noyoru Kami" userId="de5b1d89bc44a37d" providerId="LiveId" clId="{07A15EE2-6C04-4AEB-A094-142EEF98C591}" dt="2024-10-08T15:14:41.118" v="149" actId="1076"/>
          <ac:picMkLst>
            <pc:docMk/>
            <pc:sldMk cId="3128499697" sldId="257"/>
            <ac:picMk id="6" creationId="{D955E38E-AED8-5C3A-BF14-68B9F4902727}"/>
          </ac:picMkLst>
        </pc:picChg>
        <pc:picChg chg="add mod">
          <ac:chgData name="noyoru Kami" userId="de5b1d89bc44a37d" providerId="LiveId" clId="{07A15EE2-6C04-4AEB-A094-142EEF98C591}" dt="2024-10-08T15:12:52.496" v="138" actId="1076"/>
          <ac:picMkLst>
            <pc:docMk/>
            <pc:sldMk cId="3128499697" sldId="257"/>
            <ac:picMk id="1026" creationId="{224AFB36-CB8E-D5E7-69F9-F417370807DD}"/>
          </ac:picMkLst>
        </pc:picChg>
      </pc:sldChg>
      <pc:sldChg chg="addSp delSp modSp new mod">
        <pc:chgData name="noyoru Kami" userId="de5b1d89bc44a37d" providerId="LiveId" clId="{07A15EE2-6C04-4AEB-A094-142EEF98C591}" dt="2024-10-08T15:26:32.197" v="447" actId="1076"/>
        <pc:sldMkLst>
          <pc:docMk/>
          <pc:sldMk cId="3124079707" sldId="258"/>
        </pc:sldMkLst>
        <pc:spChg chg="mod">
          <ac:chgData name="noyoru Kami" userId="de5b1d89bc44a37d" providerId="LiveId" clId="{07A15EE2-6C04-4AEB-A094-142EEF98C591}" dt="2024-10-08T15:24:50.544" v="427" actId="108"/>
          <ac:spMkLst>
            <pc:docMk/>
            <pc:sldMk cId="3124079707" sldId="258"/>
            <ac:spMk id="2" creationId="{16DB981F-BCB2-9F16-7329-F5ABB4C2E205}"/>
          </ac:spMkLst>
        </pc:spChg>
        <pc:spChg chg="del">
          <ac:chgData name="noyoru Kami" userId="de5b1d89bc44a37d" providerId="LiveId" clId="{07A15EE2-6C04-4AEB-A094-142EEF98C591}" dt="2024-10-08T15:17:27.276" v="220"/>
          <ac:spMkLst>
            <pc:docMk/>
            <pc:sldMk cId="3124079707" sldId="258"/>
            <ac:spMk id="3" creationId="{C3952488-A2B4-1744-D15B-583794AD7403}"/>
          </ac:spMkLst>
        </pc:spChg>
        <pc:spChg chg="add mod">
          <ac:chgData name="noyoru Kami" userId="de5b1d89bc44a37d" providerId="LiveId" clId="{07A15EE2-6C04-4AEB-A094-142EEF98C591}" dt="2024-10-08T15:26:32.197" v="447" actId="1076"/>
          <ac:spMkLst>
            <pc:docMk/>
            <pc:sldMk cId="3124079707" sldId="258"/>
            <ac:spMk id="6" creationId="{C0FAE2FC-AE4C-6BF3-39C2-1B606DAE623D}"/>
          </ac:spMkLst>
        </pc:spChg>
        <pc:picChg chg="add mod">
          <ac:chgData name="noyoru Kami" userId="de5b1d89bc44a37d" providerId="LiveId" clId="{07A15EE2-6C04-4AEB-A094-142EEF98C591}" dt="2024-10-08T15:17:32.273" v="225" actId="1076"/>
          <ac:picMkLst>
            <pc:docMk/>
            <pc:sldMk cId="3124079707" sldId="258"/>
            <ac:picMk id="4" creationId="{A70C8E56-9523-9BDC-261D-8EDC80F2BD6F}"/>
          </ac:picMkLst>
        </pc:picChg>
        <pc:picChg chg="add mod">
          <ac:chgData name="noyoru Kami" userId="de5b1d89bc44a37d" providerId="LiveId" clId="{07A15EE2-6C04-4AEB-A094-142EEF98C591}" dt="2024-10-08T15:17:30.150" v="223" actId="1076"/>
          <ac:picMkLst>
            <pc:docMk/>
            <pc:sldMk cId="3124079707" sldId="258"/>
            <ac:picMk id="5" creationId="{841D61EB-4748-7605-7149-017A91BA04A9}"/>
          </ac:picMkLst>
        </pc:picChg>
      </pc:sldChg>
      <pc:sldChg chg="addSp delSp modSp new mod">
        <pc:chgData name="noyoru Kami" userId="de5b1d89bc44a37d" providerId="LiveId" clId="{07A15EE2-6C04-4AEB-A094-142EEF98C591}" dt="2024-10-08T15:26:27.096" v="445" actId="1076"/>
        <pc:sldMkLst>
          <pc:docMk/>
          <pc:sldMk cId="1895701714" sldId="259"/>
        </pc:sldMkLst>
        <pc:spChg chg="mod">
          <ac:chgData name="noyoru Kami" userId="de5b1d89bc44a37d" providerId="LiveId" clId="{07A15EE2-6C04-4AEB-A094-142EEF98C591}" dt="2024-10-08T15:24:55.960" v="428" actId="108"/>
          <ac:spMkLst>
            <pc:docMk/>
            <pc:sldMk cId="1895701714" sldId="259"/>
            <ac:spMk id="2" creationId="{4FD8515B-578E-60A4-5C1F-C24CD00A01A9}"/>
          </ac:spMkLst>
        </pc:spChg>
        <pc:spChg chg="del">
          <ac:chgData name="noyoru Kami" userId="de5b1d89bc44a37d" providerId="LiveId" clId="{07A15EE2-6C04-4AEB-A094-142EEF98C591}" dt="2024-10-08T15:17:48.805" v="232"/>
          <ac:spMkLst>
            <pc:docMk/>
            <pc:sldMk cId="1895701714" sldId="259"/>
            <ac:spMk id="3" creationId="{F09951A5-D60A-215D-D494-816717D9D30E}"/>
          </ac:spMkLst>
        </pc:spChg>
        <pc:spChg chg="add mod">
          <ac:chgData name="noyoru Kami" userId="de5b1d89bc44a37d" providerId="LiveId" clId="{07A15EE2-6C04-4AEB-A094-142EEF98C591}" dt="2024-10-08T15:26:27.096" v="445" actId="1076"/>
          <ac:spMkLst>
            <pc:docMk/>
            <pc:sldMk cId="1895701714" sldId="259"/>
            <ac:spMk id="6" creationId="{E8DD091E-4D4E-8AED-5589-4209D5BD940F}"/>
          </ac:spMkLst>
        </pc:spChg>
        <pc:picChg chg="add mod">
          <ac:chgData name="noyoru Kami" userId="de5b1d89bc44a37d" providerId="LiveId" clId="{07A15EE2-6C04-4AEB-A094-142EEF98C591}" dt="2024-10-08T15:17:54.546" v="236" actId="14100"/>
          <ac:picMkLst>
            <pc:docMk/>
            <pc:sldMk cId="1895701714" sldId="259"/>
            <ac:picMk id="4" creationId="{F2B3141E-07DF-8631-E396-9F2D78FBDA03}"/>
          </ac:picMkLst>
        </pc:picChg>
        <pc:picChg chg="add mod">
          <ac:chgData name="noyoru Kami" userId="de5b1d89bc44a37d" providerId="LiveId" clId="{07A15EE2-6C04-4AEB-A094-142EEF98C591}" dt="2024-10-08T15:17:59.374" v="238" actId="14100"/>
          <ac:picMkLst>
            <pc:docMk/>
            <pc:sldMk cId="1895701714" sldId="259"/>
            <ac:picMk id="5" creationId="{F234EC10-A257-A8D2-184C-2837ADA808C2}"/>
          </ac:picMkLst>
        </pc:picChg>
      </pc:sldChg>
      <pc:sldChg chg="addSp modSp new mod">
        <pc:chgData name="noyoru Kami" userId="de5b1d89bc44a37d" providerId="LiveId" clId="{07A15EE2-6C04-4AEB-A094-142EEF98C591}" dt="2024-10-08T15:23:59.670" v="405" actId="20577"/>
        <pc:sldMkLst>
          <pc:docMk/>
          <pc:sldMk cId="2825169806" sldId="260"/>
        </pc:sldMkLst>
        <pc:spChg chg="mod">
          <ac:chgData name="noyoru Kami" userId="de5b1d89bc44a37d" providerId="LiveId" clId="{07A15EE2-6C04-4AEB-A094-142EEF98C591}" dt="2024-10-08T15:23:59.670" v="405" actId="20577"/>
          <ac:spMkLst>
            <pc:docMk/>
            <pc:sldMk cId="2825169806" sldId="260"/>
            <ac:spMk id="2" creationId="{4601434F-50F7-6E34-4EF0-1D595ACB329A}"/>
          </ac:spMkLst>
        </pc:spChg>
        <pc:picChg chg="add mod">
          <ac:chgData name="noyoru Kami" userId="de5b1d89bc44a37d" providerId="LiveId" clId="{07A15EE2-6C04-4AEB-A094-142EEF98C591}" dt="2024-10-08T15:19:10.613" v="296" actId="1076"/>
          <ac:picMkLst>
            <pc:docMk/>
            <pc:sldMk cId="2825169806" sldId="260"/>
            <ac:picMk id="4" creationId="{14DDE751-C38B-5037-50D3-A7BE8DE356DD}"/>
          </ac:picMkLst>
        </pc:picChg>
        <pc:picChg chg="add mod">
          <ac:chgData name="noyoru Kami" userId="de5b1d89bc44a37d" providerId="LiveId" clId="{07A15EE2-6C04-4AEB-A094-142EEF98C591}" dt="2024-10-08T15:19:08.008" v="293" actId="1076"/>
          <ac:picMkLst>
            <pc:docMk/>
            <pc:sldMk cId="2825169806" sldId="260"/>
            <ac:picMk id="5" creationId="{A5C3CEA9-4F24-725A-CE98-9BB10432B783}"/>
          </ac:picMkLst>
        </pc:picChg>
      </pc:sldChg>
      <pc:sldChg chg="addSp delSp modSp new mod">
        <pc:chgData name="noyoru Kami" userId="de5b1d89bc44a37d" providerId="LiveId" clId="{07A15EE2-6C04-4AEB-A094-142EEF98C591}" dt="2024-10-08T15:26:54.639" v="454"/>
        <pc:sldMkLst>
          <pc:docMk/>
          <pc:sldMk cId="2398032171" sldId="261"/>
        </pc:sldMkLst>
        <pc:spChg chg="mod">
          <ac:chgData name="noyoru Kami" userId="de5b1d89bc44a37d" providerId="LiveId" clId="{07A15EE2-6C04-4AEB-A094-142EEF98C591}" dt="2024-10-08T15:20:36.632" v="348" actId="403"/>
          <ac:spMkLst>
            <pc:docMk/>
            <pc:sldMk cId="2398032171" sldId="261"/>
            <ac:spMk id="2" creationId="{389DFE98-0E63-12E0-48DE-09EF66C761A1}"/>
          </ac:spMkLst>
        </pc:spChg>
        <pc:spChg chg="del">
          <ac:chgData name="noyoru Kami" userId="de5b1d89bc44a37d" providerId="LiveId" clId="{07A15EE2-6C04-4AEB-A094-142EEF98C591}" dt="2024-10-08T15:19:39.693" v="301"/>
          <ac:spMkLst>
            <pc:docMk/>
            <pc:sldMk cId="2398032171" sldId="261"/>
            <ac:spMk id="3" creationId="{64E0ACBE-BB67-4809-F6A7-3E3DFE0AB0D6}"/>
          </ac:spMkLst>
        </pc:spChg>
        <pc:spChg chg="add del mod">
          <ac:chgData name="noyoru Kami" userId="de5b1d89bc44a37d" providerId="LiveId" clId="{07A15EE2-6C04-4AEB-A094-142EEF98C591}" dt="2024-10-08T15:26:54.638" v="452"/>
          <ac:spMkLst>
            <pc:docMk/>
            <pc:sldMk cId="2398032171" sldId="261"/>
            <ac:spMk id="9" creationId="{C2D7EDDD-BD9E-2CC8-4B91-F27920DC389E}"/>
          </ac:spMkLst>
        </pc:spChg>
        <pc:spChg chg="add del mod">
          <ac:chgData name="noyoru Kami" userId="de5b1d89bc44a37d" providerId="LiveId" clId="{07A15EE2-6C04-4AEB-A094-142EEF98C591}" dt="2024-10-08T15:26:54.639" v="454"/>
          <ac:spMkLst>
            <pc:docMk/>
            <pc:sldMk cId="2398032171" sldId="261"/>
            <ac:spMk id="10" creationId="{B0EB6513-57CA-5B8C-0EFD-3EE585AAB4B7}"/>
          </ac:spMkLst>
        </pc:spChg>
        <pc:graphicFrameChg chg="add del mod">
          <ac:chgData name="noyoru Kami" userId="de5b1d89bc44a37d" providerId="LiveId" clId="{07A15EE2-6C04-4AEB-A094-142EEF98C591}" dt="2024-10-08T15:20:15.299" v="319"/>
          <ac:graphicFrameMkLst>
            <pc:docMk/>
            <pc:sldMk cId="2398032171" sldId="261"/>
            <ac:graphicFrameMk id="6" creationId="{188ACAFC-3282-C6F9-2414-1E7CDF60DD6B}"/>
          </ac:graphicFrameMkLst>
        </pc:graphicFrameChg>
        <pc:graphicFrameChg chg="add del mod">
          <ac:chgData name="noyoru Kami" userId="de5b1d89bc44a37d" providerId="LiveId" clId="{07A15EE2-6C04-4AEB-A094-142EEF98C591}" dt="2024-10-08T15:20:16.123" v="329"/>
          <ac:graphicFrameMkLst>
            <pc:docMk/>
            <pc:sldMk cId="2398032171" sldId="261"/>
            <ac:graphicFrameMk id="7" creationId="{51781AF0-66AF-AAA1-6268-E02E28CD161C}"/>
          </ac:graphicFrameMkLst>
        </pc:graphicFrameChg>
        <pc:graphicFrameChg chg="add del mod">
          <ac:chgData name="noyoru Kami" userId="de5b1d89bc44a37d" providerId="LiveId" clId="{07A15EE2-6C04-4AEB-A094-142EEF98C591}" dt="2024-10-08T15:20:27.361" v="342"/>
          <ac:graphicFrameMkLst>
            <pc:docMk/>
            <pc:sldMk cId="2398032171" sldId="261"/>
            <ac:graphicFrameMk id="8" creationId="{599C8BF3-DCC8-52D2-48F4-B02386F674C8}"/>
          </ac:graphicFrameMkLst>
        </pc:graphicFrameChg>
        <pc:picChg chg="add mod">
          <ac:chgData name="noyoru Kami" userId="de5b1d89bc44a37d" providerId="LiveId" clId="{07A15EE2-6C04-4AEB-A094-142EEF98C591}" dt="2024-10-08T15:19:44.775" v="306" actId="14100"/>
          <ac:picMkLst>
            <pc:docMk/>
            <pc:sldMk cId="2398032171" sldId="261"/>
            <ac:picMk id="4" creationId="{69623D3D-9AD1-47F7-CF0F-E2AEAE5610C4}"/>
          </ac:picMkLst>
        </pc:picChg>
        <pc:picChg chg="add mod">
          <ac:chgData name="noyoru Kami" userId="de5b1d89bc44a37d" providerId="LiveId" clId="{07A15EE2-6C04-4AEB-A094-142EEF98C591}" dt="2024-10-08T15:19:42.214" v="304" actId="1076"/>
          <ac:picMkLst>
            <pc:docMk/>
            <pc:sldMk cId="2398032171" sldId="261"/>
            <ac:picMk id="5" creationId="{B38DBB26-36ED-0962-C4F6-74566E56A04B}"/>
          </ac:picMkLst>
        </pc:picChg>
      </pc:sldChg>
      <pc:sldChg chg="addSp delSp modSp new mod">
        <pc:chgData name="noyoru Kami" userId="de5b1d89bc44a37d" providerId="LiveId" clId="{07A15EE2-6C04-4AEB-A094-142EEF98C591}" dt="2024-10-08T15:20:53.118" v="350" actId="20577"/>
        <pc:sldMkLst>
          <pc:docMk/>
          <pc:sldMk cId="2009019201" sldId="262"/>
        </pc:sldMkLst>
        <pc:spChg chg="mod">
          <ac:chgData name="noyoru Kami" userId="de5b1d89bc44a37d" providerId="LiveId" clId="{07A15EE2-6C04-4AEB-A094-142EEF98C591}" dt="2024-10-08T15:20:53.118" v="350" actId="20577"/>
          <ac:spMkLst>
            <pc:docMk/>
            <pc:sldMk cId="2009019201" sldId="262"/>
            <ac:spMk id="2" creationId="{C646FFA5-C83B-90E6-EE61-6F8CFC280C12}"/>
          </ac:spMkLst>
        </pc:spChg>
        <pc:spChg chg="del">
          <ac:chgData name="noyoru Kami" userId="de5b1d89bc44a37d" providerId="LiveId" clId="{07A15EE2-6C04-4AEB-A094-142EEF98C591}" dt="2024-10-08T15:19:49.389" v="308"/>
          <ac:spMkLst>
            <pc:docMk/>
            <pc:sldMk cId="2009019201" sldId="262"/>
            <ac:spMk id="3" creationId="{4DE255D9-1067-4E26-B885-00BC3F53CAF7}"/>
          </ac:spMkLst>
        </pc:spChg>
        <pc:graphicFrameChg chg="add del mod">
          <ac:chgData name="noyoru Kami" userId="de5b1d89bc44a37d" providerId="LiveId" clId="{07A15EE2-6C04-4AEB-A094-142EEF98C591}" dt="2024-10-08T15:20:20.838" v="332"/>
          <ac:graphicFrameMkLst>
            <pc:docMk/>
            <pc:sldMk cId="2009019201" sldId="262"/>
            <ac:graphicFrameMk id="6" creationId="{76F29E3A-7723-0A7F-BC02-2CDF8DCB565B}"/>
          </ac:graphicFrameMkLst>
        </pc:graphicFrameChg>
        <pc:graphicFrameChg chg="add del mod">
          <ac:chgData name="noyoru Kami" userId="de5b1d89bc44a37d" providerId="LiveId" clId="{07A15EE2-6C04-4AEB-A094-142EEF98C591}" dt="2024-10-08T15:20:25.480" v="337"/>
          <ac:graphicFrameMkLst>
            <pc:docMk/>
            <pc:sldMk cId="2009019201" sldId="262"/>
            <ac:graphicFrameMk id="7" creationId="{77B09322-CF0F-08E7-542A-BBFC48BF9B97}"/>
          </ac:graphicFrameMkLst>
        </pc:graphicFrameChg>
        <pc:picChg chg="add mod">
          <ac:chgData name="noyoru Kami" userId="de5b1d89bc44a37d" providerId="LiveId" clId="{07A15EE2-6C04-4AEB-A094-142EEF98C591}" dt="2024-10-08T15:19:57.407" v="314" actId="1076"/>
          <ac:picMkLst>
            <pc:docMk/>
            <pc:sldMk cId="2009019201" sldId="262"/>
            <ac:picMk id="4" creationId="{82D2B71F-860A-2426-8B01-EBA9634E3EDE}"/>
          </ac:picMkLst>
        </pc:picChg>
        <pc:picChg chg="add mod">
          <ac:chgData name="noyoru Kami" userId="de5b1d89bc44a37d" providerId="LiveId" clId="{07A15EE2-6C04-4AEB-A094-142EEF98C591}" dt="2024-10-08T15:19:59.892" v="316" actId="1076"/>
          <ac:picMkLst>
            <pc:docMk/>
            <pc:sldMk cId="2009019201" sldId="262"/>
            <ac:picMk id="5" creationId="{A710AEE1-033E-6022-5EC6-B8E2629E2F01}"/>
          </ac:picMkLst>
        </pc:picChg>
      </pc:sldChg>
      <pc:sldChg chg="addSp delSp modSp new mod">
        <pc:chgData name="noyoru Kami" userId="de5b1d89bc44a37d" providerId="LiveId" clId="{07A15EE2-6C04-4AEB-A094-142EEF98C591}" dt="2024-10-08T15:22:37.750" v="367" actId="1076"/>
        <pc:sldMkLst>
          <pc:docMk/>
          <pc:sldMk cId="1178920420" sldId="263"/>
        </pc:sldMkLst>
        <pc:spChg chg="add del">
          <ac:chgData name="noyoru Kami" userId="de5b1d89bc44a37d" providerId="LiveId" clId="{07A15EE2-6C04-4AEB-A094-142EEF98C591}" dt="2024-10-08T15:22:30.156" v="360"/>
          <ac:spMkLst>
            <pc:docMk/>
            <pc:sldMk cId="1178920420" sldId="263"/>
            <ac:spMk id="3" creationId="{B685E769-7E29-A11F-7AB8-014266B63A48}"/>
          </ac:spMkLst>
        </pc:spChg>
        <pc:picChg chg="add mod">
          <ac:chgData name="noyoru Kami" userId="de5b1d89bc44a37d" providerId="LiveId" clId="{07A15EE2-6C04-4AEB-A094-142EEF98C591}" dt="2024-10-08T15:22:37.750" v="367" actId="1076"/>
          <ac:picMkLst>
            <pc:docMk/>
            <pc:sldMk cId="1178920420" sldId="263"/>
            <ac:picMk id="4" creationId="{803C6EB3-E5BA-A972-FDC4-E42CBAA1F42C}"/>
          </ac:picMkLst>
        </pc:picChg>
        <pc:picChg chg="add mod">
          <ac:chgData name="noyoru Kami" userId="de5b1d89bc44a37d" providerId="LiveId" clId="{07A15EE2-6C04-4AEB-A094-142EEF98C591}" dt="2024-10-08T15:22:21.347" v="358"/>
          <ac:picMkLst>
            <pc:docMk/>
            <pc:sldMk cId="1178920420" sldId="263"/>
            <ac:picMk id="5" creationId="{AE488E84-3601-F23A-574E-F2F2F5962542}"/>
          </ac:picMkLst>
        </pc:picChg>
        <pc:picChg chg="add mod">
          <ac:chgData name="noyoru Kami" userId="de5b1d89bc44a37d" providerId="LiveId" clId="{07A15EE2-6C04-4AEB-A094-142EEF98C591}" dt="2024-10-08T15:22:35.993" v="366" actId="1076"/>
          <ac:picMkLst>
            <pc:docMk/>
            <pc:sldMk cId="1178920420" sldId="263"/>
            <ac:picMk id="6" creationId="{92B8034B-355D-DA4B-EA11-8D2487924EE7}"/>
          </ac:picMkLst>
        </pc:picChg>
      </pc:sldChg>
      <pc:sldChg chg="addSp delSp modSp new mod">
        <pc:chgData name="noyoru Kami" userId="de5b1d89bc44a37d" providerId="LiveId" clId="{07A15EE2-6C04-4AEB-A094-142EEF98C591}" dt="2024-10-08T15:23:54.955" v="398" actId="1076"/>
        <pc:sldMkLst>
          <pc:docMk/>
          <pc:sldMk cId="1684119179" sldId="264"/>
        </pc:sldMkLst>
        <pc:spChg chg="mod">
          <ac:chgData name="noyoru Kami" userId="de5b1d89bc44a37d" providerId="LiveId" clId="{07A15EE2-6C04-4AEB-A094-142EEF98C591}" dt="2024-10-08T15:23:50.306" v="396" actId="2711"/>
          <ac:spMkLst>
            <pc:docMk/>
            <pc:sldMk cId="1684119179" sldId="264"/>
            <ac:spMk id="2" creationId="{77BE8031-3D86-B3F6-9033-A44494319E09}"/>
          </ac:spMkLst>
        </pc:spChg>
        <pc:spChg chg="del">
          <ac:chgData name="noyoru Kami" userId="de5b1d89bc44a37d" providerId="LiveId" clId="{07A15EE2-6C04-4AEB-A094-142EEF98C591}" dt="2024-10-08T15:23:31.271" v="373"/>
          <ac:spMkLst>
            <pc:docMk/>
            <pc:sldMk cId="1684119179" sldId="264"/>
            <ac:spMk id="3" creationId="{611C404B-AD1C-96A3-9023-86CA4240FBED}"/>
          </ac:spMkLst>
        </pc:spChg>
        <pc:picChg chg="add mod">
          <ac:chgData name="noyoru Kami" userId="de5b1d89bc44a37d" providerId="LiveId" clId="{07A15EE2-6C04-4AEB-A094-142EEF98C591}" dt="2024-10-08T15:23:54.955" v="398" actId="1076"/>
          <ac:picMkLst>
            <pc:docMk/>
            <pc:sldMk cId="1684119179" sldId="264"/>
            <ac:picMk id="4" creationId="{8E458C27-460C-E50B-A8D8-3FE5EBD9E0CC}"/>
          </ac:picMkLst>
        </pc:picChg>
        <pc:picChg chg="add mod">
          <ac:chgData name="noyoru Kami" userId="de5b1d89bc44a37d" providerId="LiveId" clId="{07A15EE2-6C04-4AEB-A094-142EEF98C591}" dt="2024-10-08T15:23:34.930" v="376" actId="1076"/>
          <ac:picMkLst>
            <pc:docMk/>
            <pc:sldMk cId="1684119179" sldId="264"/>
            <ac:picMk id="5" creationId="{35FDC841-81C2-9C82-5807-9F859021BD93}"/>
          </ac:picMkLst>
        </pc:picChg>
      </pc:sldChg>
      <pc:sldChg chg="addSp modSp new mod">
        <pc:chgData name="noyoru Kami" userId="de5b1d89bc44a37d" providerId="LiveId" clId="{07A15EE2-6C04-4AEB-A094-142EEF98C591}" dt="2024-10-08T15:43:55.174" v="1078" actId="2711"/>
        <pc:sldMkLst>
          <pc:docMk/>
          <pc:sldMk cId="1002023811" sldId="265"/>
        </pc:sldMkLst>
        <pc:spChg chg="mod">
          <ac:chgData name="noyoru Kami" userId="de5b1d89bc44a37d" providerId="LiveId" clId="{07A15EE2-6C04-4AEB-A094-142EEF98C591}" dt="2024-10-08T15:43:55.174" v="1078" actId="2711"/>
          <ac:spMkLst>
            <pc:docMk/>
            <pc:sldMk cId="1002023811" sldId="265"/>
            <ac:spMk id="2" creationId="{749E246D-80C9-D98D-0FE7-C3979CE8D00F}"/>
          </ac:spMkLst>
        </pc:spChg>
        <pc:picChg chg="add mod">
          <ac:chgData name="noyoru Kami" userId="de5b1d89bc44a37d" providerId="LiveId" clId="{07A15EE2-6C04-4AEB-A094-142EEF98C591}" dt="2024-10-08T15:30:37.563" v="464" actId="1076"/>
          <ac:picMkLst>
            <pc:docMk/>
            <pc:sldMk cId="1002023811" sldId="265"/>
            <ac:picMk id="4" creationId="{4824D431-A2EB-C1AD-9534-7E204CE4D4AE}"/>
          </ac:picMkLst>
        </pc:picChg>
        <pc:picChg chg="add mod">
          <ac:chgData name="noyoru Kami" userId="de5b1d89bc44a37d" providerId="LiveId" clId="{07A15EE2-6C04-4AEB-A094-142EEF98C591}" dt="2024-10-08T15:30:36.643" v="463" actId="1076"/>
          <ac:picMkLst>
            <pc:docMk/>
            <pc:sldMk cId="1002023811" sldId="265"/>
            <ac:picMk id="5" creationId="{902E655F-C7B2-9870-1D79-4C6196C26C1C}"/>
          </ac:picMkLst>
        </pc:picChg>
      </pc:sldChg>
      <pc:sldChg chg="addSp modSp new mod">
        <pc:chgData name="noyoru Kami" userId="de5b1d89bc44a37d" providerId="LiveId" clId="{07A15EE2-6C04-4AEB-A094-142EEF98C591}" dt="2024-10-08T15:31:20.613" v="474" actId="1076"/>
        <pc:sldMkLst>
          <pc:docMk/>
          <pc:sldMk cId="1288770991" sldId="266"/>
        </pc:sldMkLst>
        <pc:picChg chg="add mod">
          <ac:chgData name="noyoru Kami" userId="de5b1d89bc44a37d" providerId="LiveId" clId="{07A15EE2-6C04-4AEB-A094-142EEF98C591}" dt="2024-10-08T15:31:20.613" v="474" actId="1076"/>
          <ac:picMkLst>
            <pc:docMk/>
            <pc:sldMk cId="1288770991" sldId="266"/>
            <ac:picMk id="4" creationId="{A9360F6F-7503-6B2D-7639-CBEC28C34E1B}"/>
          </ac:picMkLst>
        </pc:picChg>
        <pc:picChg chg="add mod">
          <ac:chgData name="noyoru Kami" userId="de5b1d89bc44a37d" providerId="LiveId" clId="{07A15EE2-6C04-4AEB-A094-142EEF98C591}" dt="2024-10-08T15:31:19.078" v="473" actId="1076"/>
          <ac:picMkLst>
            <pc:docMk/>
            <pc:sldMk cId="1288770991" sldId="266"/>
            <ac:picMk id="5" creationId="{ACA33953-A8F8-7C88-B41C-B141E4034A53}"/>
          </ac:picMkLst>
        </pc:picChg>
      </pc:sldChg>
      <pc:sldChg chg="addSp modSp new mod">
        <pc:chgData name="noyoru Kami" userId="de5b1d89bc44a37d" providerId="LiveId" clId="{07A15EE2-6C04-4AEB-A094-142EEF98C591}" dt="2024-10-08T15:31:50.894" v="485" actId="1076"/>
        <pc:sldMkLst>
          <pc:docMk/>
          <pc:sldMk cId="1194022543" sldId="267"/>
        </pc:sldMkLst>
        <pc:picChg chg="add mod">
          <ac:chgData name="noyoru Kami" userId="de5b1d89bc44a37d" providerId="LiveId" clId="{07A15EE2-6C04-4AEB-A094-142EEF98C591}" dt="2024-10-08T15:31:50.894" v="485" actId="1076"/>
          <ac:picMkLst>
            <pc:docMk/>
            <pc:sldMk cId="1194022543" sldId="267"/>
            <ac:picMk id="4" creationId="{F0C6C143-D59B-4CC5-C0F3-A69C1E2955DF}"/>
          </ac:picMkLst>
        </pc:picChg>
        <pc:picChg chg="add mod">
          <ac:chgData name="noyoru Kami" userId="de5b1d89bc44a37d" providerId="LiveId" clId="{07A15EE2-6C04-4AEB-A094-142EEF98C591}" dt="2024-10-08T15:31:47.514" v="482" actId="1076"/>
          <ac:picMkLst>
            <pc:docMk/>
            <pc:sldMk cId="1194022543" sldId="267"/>
            <ac:picMk id="5" creationId="{DD01B273-D06E-6EC7-7DE3-6FE480E1C419}"/>
          </ac:picMkLst>
        </pc:picChg>
      </pc:sldChg>
      <pc:sldChg chg="addSp modSp new mod">
        <pc:chgData name="noyoru Kami" userId="de5b1d89bc44a37d" providerId="LiveId" clId="{07A15EE2-6C04-4AEB-A094-142EEF98C591}" dt="2024-10-08T15:32:27.346" v="500" actId="1076"/>
        <pc:sldMkLst>
          <pc:docMk/>
          <pc:sldMk cId="2851290378" sldId="268"/>
        </pc:sldMkLst>
        <pc:picChg chg="add mod">
          <ac:chgData name="noyoru Kami" userId="de5b1d89bc44a37d" providerId="LiveId" clId="{07A15EE2-6C04-4AEB-A094-142EEF98C591}" dt="2024-10-08T15:32:25.481" v="498" actId="1076"/>
          <ac:picMkLst>
            <pc:docMk/>
            <pc:sldMk cId="2851290378" sldId="268"/>
            <ac:picMk id="4" creationId="{80F86D7C-A3DF-FD37-CF73-71C225DC5145}"/>
          </ac:picMkLst>
        </pc:picChg>
        <pc:picChg chg="add mod">
          <ac:chgData name="noyoru Kami" userId="de5b1d89bc44a37d" providerId="LiveId" clId="{07A15EE2-6C04-4AEB-A094-142EEF98C591}" dt="2024-10-08T15:32:27.346" v="500" actId="1076"/>
          <ac:picMkLst>
            <pc:docMk/>
            <pc:sldMk cId="2851290378" sldId="268"/>
            <ac:picMk id="5" creationId="{F30BBFFF-8764-005C-AA18-64D9629D2D6E}"/>
          </ac:picMkLst>
        </pc:picChg>
      </pc:sldChg>
      <pc:sldChg chg="addSp modSp new mod">
        <pc:chgData name="noyoru Kami" userId="de5b1d89bc44a37d" providerId="LiveId" clId="{07A15EE2-6C04-4AEB-A094-142EEF98C591}" dt="2024-10-08T15:32:57.532" v="510" actId="14100"/>
        <pc:sldMkLst>
          <pc:docMk/>
          <pc:sldMk cId="3081234344" sldId="269"/>
        </pc:sldMkLst>
        <pc:picChg chg="add mod">
          <ac:chgData name="noyoru Kami" userId="de5b1d89bc44a37d" providerId="LiveId" clId="{07A15EE2-6C04-4AEB-A094-142EEF98C591}" dt="2024-10-08T15:32:43.881" v="505" actId="1076"/>
          <ac:picMkLst>
            <pc:docMk/>
            <pc:sldMk cId="3081234344" sldId="269"/>
            <ac:picMk id="4" creationId="{C82721D4-48FE-C448-6C0C-C1DC5577893E}"/>
          </ac:picMkLst>
        </pc:picChg>
        <pc:picChg chg="add mod">
          <ac:chgData name="noyoru Kami" userId="de5b1d89bc44a37d" providerId="LiveId" clId="{07A15EE2-6C04-4AEB-A094-142EEF98C591}" dt="2024-10-08T15:32:57.532" v="510" actId="14100"/>
          <ac:picMkLst>
            <pc:docMk/>
            <pc:sldMk cId="3081234344" sldId="269"/>
            <ac:picMk id="5" creationId="{4FDAF3F3-136D-D79A-E408-5D192E45D69F}"/>
          </ac:picMkLst>
        </pc:picChg>
      </pc:sldChg>
      <pc:sldChg chg="addSp modSp new mod">
        <pc:chgData name="noyoru Kami" userId="de5b1d89bc44a37d" providerId="LiveId" clId="{07A15EE2-6C04-4AEB-A094-142EEF98C591}" dt="2024-10-08T15:33:33.197" v="520" actId="14100"/>
        <pc:sldMkLst>
          <pc:docMk/>
          <pc:sldMk cId="3043429374" sldId="270"/>
        </pc:sldMkLst>
        <pc:picChg chg="add mod">
          <ac:chgData name="noyoru Kami" userId="de5b1d89bc44a37d" providerId="LiveId" clId="{07A15EE2-6C04-4AEB-A094-142EEF98C591}" dt="2024-10-08T15:33:29.882" v="519" actId="14100"/>
          <ac:picMkLst>
            <pc:docMk/>
            <pc:sldMk cId="3043429374" sldId="270"/>
            <ac:picMk id="4" creationId="{B42252A1-09E1-2F51-50E3-3763A1BDBBF2}"/>
          </ac:picMkLst>
        </pc:picChg>
        <pc:picChg chg="add mod">
          <ac:chgData name="noyoru Kami" userId="de5b1d89bc44a37d" providerId="LiveId" clId="{07A15EE2-6C04-4AEB-A094-142EEF98C591}" dt="2024-10-08T15:33:33.197" v="520" actId="14100"/>
          <ac:picMkLst>
            <pc:docMk/>
            <pc:sldMk cId="3043429374" sldId="270"/>
            <ac:picMk id="5" creationId="{48D11388-5246-5048-86A1-67F8F5717ADC}"/>
          </ac:picMkLst>
        </pc:picChg>
      </pc:sldChg>
      <pc:sldChg chg="addSp modSp new mod">
        <pc:chgData name="noyoru Kami" userId="de5b1d89bc44a37d" providerId="LiveId" clId="{07A15EE2-6C04-4AEB-A094-142EEF98C591}" dt="2024-10-08T15:43:35.814" v="1046" actId="20577"/>
        <pc:sldMkLst>
          <pc:docMk/>
          <pc:sldMk cId="1636570891" sldId="271"/>
        </pc:sldMkLst>
        <pc:spChg chg="mod">
          <ac:chgData name="noyoru Kami" userId="de5b1d89bc44a37d" providerId="LiveId" clId="{07A15EE2-6C04-4AEB-A094-142EEF98C591}" dt="2024-10-08T15:43:35.814" v="1046" actId="20577"/>
          <ac:spMkLst>
            <pc:docMk/>
            <pc:sldMk cId="1636570891" sldId="271"/>
            <ac:spMk id="2" creationId="{8D181B1F-D1F2-DE39-D13B-ACA417C32318}"/>
          </ac:spMkLst>
        </pc:spChg>
        <pc:picChg chg="add mod">
          <ac:chgData name="noyoru Kami" userId="de5b1d89bc44a37d" providerId="LiveId" clId="{07A15EE2-6C04-4AEB-A094-142EEF98C591}" dt="2024-10-08T15:34:14.316" v="529" actId="1076"/>
          <ac:picMkLst>
            <pc:docMk/>
            <pc:sldMk cId="1636570891" sldId="271"/>
            <ac:picMk id="4" creationId="{97BE8C07-CCFA-B93A-D445-03E51B388FFF}"/>
          </ac:picMkLst>
        </pc:picChg>
        <pc:picChg chg="add mod">
          <ac:chgData name="noyoru Kami" userId="de5b1d89bc44a37d" providerId="LiveId" clId="{07A15EE2-6C04-4AEB-A094-142EEF98C591}" dt="2024-10-08T15:34:20.699" v="531" actId="14100"/>
          <ac:picMkLst>
            <pc:docMk/>
            <pc:sldMk cId="1636570891" sldId="271"/>
            <ac:picMk id="5" creationId="{E1E516CA-E942-2998-EB84-986F2B2E7659}"/>
          </ac:picMkLst>
        </pc:picChg>
      </pc:sldChg>
      <pc:sldChg chg="addSp modSp new mod">
        <pc:chgData name="noyoru Kami" userId="de5b1d89bc44a37d" providerId="LiveId" clId="{07A15EE2-6C04-4AEB-A094-142EEF98C591}" dt="2024-10-08T15:34:51.024" v="542" actId="14100"/>
        <pc:sldMkLst>
          <pc:docMk/>
          <pc:sldMk cId="1207667089" sldId="272"/>
        </pc:sldMkLst>
        <pc:picChg chg="add mod">
          <ac:chgData name="noyoru Kami" userId="de5b1d89bc44a37d" providerId="LiveId" clId="{07A15EE2-6C04-4AEB-A094-142EEF98C591}" dt="2024-10-08T15:34:47.396" v="540" actId="1076"/>
          <ac:picMkLst>
            <pc:docMk/>
            <pc:sldMk cId="1207667089" sldId="272"/>
            <ac:picMk id="4" creationId="{41EC1BC7-38EA-8F02-0863-F8A64D3D11EA}"/>
          </ac:picMkLst>
        </pc:picChg>
        <pc:picChg chg="add mod">
          <ac:chgData name="noyoru Kami" userId="de5b1d89bc44a37d" providerId="LiveId" clId="{07A15EE2-6C04-4AEB-A094-142EEF98C591}" dt="2024-10-08T15:34:51.024" v="542" actId="14100"/>
          <ac:picMkLst>
            <pc:docMk/>
            <pc:sldMk cId="1207667089" sldId="272"/>
            <ac:picMk id="5" creationId="{B8BCA30F-7220-0DB8-AA2B-CD1924758AD9}"/>
          </ac:picMkLst>
        </pc:picChg>
      </pc:sldChg>
      <pc:sldChg chg="addSp modSp new mod">
        <pc:chgData name="noyoru Kami" userId="de5b1d89bc44a37d" providerId="LiveId" clId="{07A15EE2-6C04-4AEB-A094-142EEF98C591}" dt="2024-10-08T15:35:30.433" v="556" actId="1076"/>
        <pc:sldMkLst>
          <pc:docMk/>
          <pc:sldMk cId="3785303513" sldId="273"/>
        </pc:sldMkLst>
        <pc:picChg chg="add mod">
          <ac:chgData name="noyoru Kami" userId="de5b1d89bc44a37d" providerId="LiveId" clId="{07A15EE2-6C04-4AEB-A094-142EEF98C591}" dt="2024-10-08T15:35:10.502" v="547" actId="14100"/>
          <ac:picMkLst>
            <pc:docMk/>
            <pc:sldMk cId="3785303513" sldId="273"/>
            <ac:picMk id="4" creationId="{87C368CC-BAEA-0937-DBAB-A9002BFC0FEC}"/>
          </ac:picMkLst>
        </pc:picChg>
        <pc:picChg chg="add mod">
          <ac:chgData name="noyoru Kami" userId="de5b1d89bc44a37d" providerId="LiveId" clId="{07A15EE2-6C04-4AEB-A094-142EEF98C591}" dt="2024-10-08T15:35:30.433" v="556" actId="1076"/>
          <ac:picMkLst>
            <pc:docMk/>
            <pc:sldMk cId="3785303513" sldId="273"/>
            <ac:picMk id="5" creationId="{25BDB0D6-4814-AD76-EBD5-E4A7F65164C4}"/>
          </ac:picMkLst>
        </pc:picChg>
      </pc:sldChg>
      <pc:sldChg chg="addSp modSp add mod">
        <pc:chgData name="noyoru Kami" userId="de5b1d89bc44a37d" providerId="LiveId" clId="{07A15EE2-6C04-4AEB-A094-142EEF98C591}" dt="2024-10-08T15:36:06.937" v="567" actId="1076"/>
        <pc:sldMkLst>
          <pc:docMk/>
          <pc:sldMk cId="68435340" sldId="274"/>
        </pc:sldMkLst>
        <pc:picChg chg="add mod">
          <ac:chgData name="noyoru Kami" userId="de5b1d89bc44a37d" providerId="LiveId" clId="{07A15EE2-6C04-4AEB-A094-142EEF98C591}" dt="2024-10-08T15:36:04.535" v="566" actId="1076"/>
          <ac:picMkLst>
            <pc:docMk/>
            <pc:sldMk cId="68435340" sldId="274"/>
            <ac:picMk id="4" creationId="{C52355DB-E6AE-8860-E80C-48161EE73D2E}"/>
          </ac:picMkLst>
        </pc:picChg>
        <pc:picChg chg="add mod">
          <ac:chgData name="noyoru Kami" userId="de5b1d89bc44a37d" providerId="LiveId" clId="{07A15EE2-6C04-4AEB-A094-142EEF98C591}" dt="2024-10-08T15:36:06.937" v="567" actId="1076"/>
          <ac:picMkLst>
            <pc:docMk/>
            <pc:sldMk cId="68435340" sldId="274"/>
            <ac:picMk id="5" creationId="{2E4585C3-0DE3-CEBA-9160-12CF713EAE61}"/>
          </ac:picMkLst>
        </pc:picChg>
      </pc:sldChg>
      <pc:sldChg chg="addSp modSp new mod">
        <pc:chgData name="noyoru Kami" userId="de5b1d89bc44a37d" providerId="LiveId" clId="{07A15EE2-6C04-4AEB-A094-142EEF98C591}" dt="2024-10-08T15:36:36.183" v="576" actId="1076"/>
        <pc:sldMkLst>
          <pc:docMk/>
          <pc:sldMk cId="2328313951" sldId="275"/>
        </pc:sldMkLst>
        <pc:picChg chg="add mod">
          <ac:chgData name="noyoru Kami" userId="de5b1d89bc44a37d" providerId="LiveId" clId="{07A15EE2-6C04-4AEB-A094-142EEF98C591}" dt="2024-10-08T15:36:22.929" v="572" actId="1076"/>
          <ac:picMkLst>
            <pc:docMk/>
            <pc:sldMk cId="2328313951" sldId="275"/>
            <ac:picMk id="4" creationId="{5E67E7FB-7312-0D6E-0399-D9A77D70F7D1}"/>
          </ac:picMkLst>
        </pc:picChg>
        <pc:picChg chg="add mod">
          <ac:chgData name="noyoru Kami" userId="de5b1d89bc44a37d" providerId="LiveId" clId="{07A15EE2-6C04-4AEB-A094-142EEF98C591}" dt="2024-10-08T15:36:36.183" v="576" actId="1076"/>
          <ac:picMkLst>
            <pc:docMk/>
            <pc:sldMk cId="2328313951" sldId="275"/>
            <ac:picMk id="5" creationId="{E2C6C2B4-71ED-8050-13AC-5D47EA55230C}"/>
          </ac:picMkLst>
        </pc:picChg>
      </pc:sldChg>
      <pc:sldChg chg="addSp delSp modSp new mod">
        <pc:chgData name="noyoru Kami" userId="de5b1d89bc44a37d" providerId="LiveId" clId="{07A15EE2-6C04-4AEB-A094-142EEF98C591}" dt="2024-10-08T15:37:15.875" v="590" actId="1076"/>
        <pc:sldMkLst>
          <pc:docMk/>
          <pc:sldMk cId="2672604299" sldId="276"/>
        </pc:sldMkLst>
        <pc:spChg chg="del">
          <ac:chgData name="noyoru Kami" userId="de5b1d89bc44a37d" providerId="LiveId" clId="{07A15EE2-6C04-4AEB-A094-142EEF98C591}" dt="2024-10-08T15:37:11.365" v="585"/>
          <ac:spMkLst>
            <pc:docMk/>
            <pc:sldMk cId="2672604299" sldId="276"/>
            <ac:spMk id="3" creationId="{F4244D4C-2F0D-E48A-CD0F-456F2E3CA749}"/>
          </ac:spMkLst>
        </pc:spChg>
        <pc:picChg chg="add del mod">
          <ac:chgData name="noyoru Kami" userId="de5b1d89bc44a37d" providerId="LiveId" clId="{07A15EE2-6C04-4AEB-A094-142EEF98C591}" dt="2024-10-08T15:36:58.609" v="580" actId="478"/>
          <ac:picMkLst>
            <pc:docMk/>
            <pc:sldMk cId="2672604299" sldId="276"/>
            <ac:picMk id="4" creationId="{847B3A6F-1EB2-F9C1-0220-EC04412F6B99}"/>
          </ac:picMkLst>
        </pc:picChg>
        <pc:picChg chg="add mod">
          <ac:chgData name="noyoru Kami" userId="de5b1d89bc44a37d" providerId="LiveId" clId="{07A15EE2-6C04-4AEB-A094-142EEF98C591}" dt="2024-10-08T15:37:12.403" v="587" actId="1076"/>
          <ac:picMkLst>
            <pc:docMk/>
            <pc:sldMk cId="2672604299" sldId="276"/>
            <ac:picMk id="5" creationId="{0C7154A7-C0FC-691B-4458-41036965ED8F}"/>
          </ac:picMkLst>
        </pc:picChg>
        <pc:picChg chg="add mod">
          <ac:chgData name="noyoru Kami" userId="de5b1d89bc44a37d" providerId="LiveId" clId="{07A15EE2-6C04-4AEB-A094-142EEF98C591}" dt="2024-10-08T15:37:15.875" v="590" actId="1076"/>
          <ac:picMkLst>
            <pc:docMk/>
            <pc:sldMk cId="2672604299" sldId="276"/>
            <ac:picMk id="6" creationId="{AC8B5FB5-4ED3-F705-BDD2-FB93372C9021}"/>
          </ac:picMkLst>
        </pc:picChg>
      </pc:sldChg>
      <pc:sldChg chg="addSp delSp modSp new mod">
        <pc:chgData name="noyoru Kami" userId="de5b1d89bc44a37d" providerId="LiveId" clId="{07A15EE2-6C04-4AEB-A094-142EEF98C591}" dt="2024-10-08T15:38:26.443" v="601" actId="1076"/>
        <pc:sldMkLst>
          <pc:docMk/>
          <pc:sldMk cId="3435880146" sldId="277"/>
        </pc:sldMkLst>
        <pc:spChg chg="del">
          <ac:chgData name="noyoru Kami" userId="de5b1d89bc44a37d" providerId="LiveId" clId="{07A15EE2-6C04-4AEB-A094-142EEF98C591}" dt="2024-10-08T15:38:14.379" v="595"/>
          <ac:spMkLst>
            <pc:docMk/>
            <pc:sldMk cId="3435880146" sldId="277"/>
            <ac:spMk id="3" creationId="{CF6A9713-34AC-DA44-8E24-FCBE43DCD340}"/>
          </ac:spMkLst>
        </pc:spChg>
        <pc:picChg chg="add mod">
          <ac:chgData name="noyoru Kami" userId="de5b1d89bc44a37d" providerId="LiveId" clId="{07A15EE2-6C04-4AEB-A094-142EEF98C591}" dt="2024-10-08T15:38:18.550" v="598" actId="1076"/>
          <ac:picMkLst>
            <pc:docMk/>
            <pc:sldMk cId="3435880146" sldId="277"/>
            <ac:picMk id="4" creationId="{930EA5CA-E599-2923-7F30-A66EA8C35CDA}"/>
          </ac:picMkLst>
        </pc:picChg>
        <pc:picChg chg="add mod">
          <ac:chgData name="noyoru Kami" userId="de5b1d89bc44a37d" providerId="LiveId" clId="{07A15EE2-6C04-4AEB-A094-142EEF98C591}" dt="2024-10-08T15:38:26.443" v="601" actId="1076"/>
          <ac:picMkLst>
            <pc:docMk/>
            <pc:sldMk cId="3435880146" sldId="277"/>
            <ac:picMk id="5" creationId="{4A1FC259-1A88-0B8D-52A6-A8118CCBF1A6}"/>
          </ac:picMkLst>
        </pc:picChg>
      </pc:sldChg>
      <pc:sldChg chg="addSp delSp modSp new mod">
        <pc:chgData name="noyoru Kami" userId="de5b1d89bc44a37d" providerId="LiveId" clId="{07A15EE2-6C04-4AEB-A094-142EEF98C591}" dt="2024-10-08T15:46:36.884" v="1111" actId="20577"/>
        <pc:sldMkLst>
          <pc:docMk/>
          <pc:sldMk cId="25731632" sldId="278"/>
        </pc:sldMkLst>
        <pc:spChg chg="mod">
          <ac:chgData name="noyoru Kami" userId="de5b1d89bc44a37d" providerId="LiveId" clId="{07A15EE2-6C04-4AEB-A094-142EEF98C591}" dt="2024-10-08T15:42:01.445" v="684" actId="2711"/>
          <ac:spMkLst>
            <pc:docMk/>
            <pc:sldMk cId="25731632" sldId="278"/>
            <ac:spMk id="2" creationId="{5255E40B-2CA6-6685-A737-35B0E39DAA72}"/>
          </ac:spMkLst>
        </pc:spChg>
        <pc:spChg chg="mod">
          <ac:chgData name="noyoru Kami" userId="de5b1d89bc44a37d" providerId="LiveId" clId="{07A15EE2-6C04-4AEB-A094-142EEF98C591}" dt="2024-10-08T15:46:36.884" v="1111" actId="20577"/>
          <ac:spMkLst>
            <pc:docMk/>
            <pc:sldMk cId="25731632" sldId="278"/>
            <ac:spMk id="3" creationId="{810A3D2D-7152-270C-9F01-AF693890EE44}"/>
          </ac:spMkLst>
        </pc:spChg>
        <pc:picChg chg="add del mod">
          <ac:chgData name="noyoru Kami" userId="de5b1d89bc44a37d" providerId="LiveId" clId="{07A15EE2-6C04-4AEB-A094-142EEF98C591}" dt="2024-10-08T15:40:13.391" v="608" actId="478"/>
          <ac:picMkLst>
            <pc:docMk/>
            <pc:sldMk cId="25731632" sldId="278"/>
            <ac:picMk id="4" creationId="{8A4DB370-2DC9-DE9C-EC7C-9EFB96101FD5}"/>
          </ac:picMkLst>
        </pc:picChg>
        <pc:picChg chg="add mod">
          <ac:chgData name="noyoru Kami" userId="de5b1d89bc44a37d" providerId="LiveId" clId="{07A15EE2-6C04-4AEB-A094-142EEF98C591}" dt="2024-10-08T15:46:29.822" v="1096" actId="1076"/>
          <ac:picMkLst>
            <pc:docMk/>
            <pc:sldMk cId="25731632" sldId="278"/>
            <ac:picMk id="5" creationId="{2158CF55-C740-EAC4-4567-5D10F4944DD8}"/>
          </ac:picMkLst>
        </pc:picChg>
        <pc:picChg chg="add del mod">
          <ac:chgData name="noyoru Kami" userId="de5b1d89bc44a37d" providerId="LiveId" clId="{07A15EE2-6C04-4AEB-A094-142EEF98C591}" dt="2024-10-08T15:45:59.523" v="1083" actId="478"/>
          <ac:picMkLst>
            <pc:docMk/>
            <pc:sldMk cId="25731632" sldId="278"/>
            <ac:picMk id="6" creationId="{3B1D1593-E462-51E2-3620-07A104FD6934}"/>
          </ac:picMkLst>
        </pc:picChg>
        <pc:picChg chg="add mod">
          <ac:chgData name="noyoru Kami" userId="de5b1d89bc44a37d" providerId="LiveId" clId="{07A15EE2-6C04-4AEB-A094-142EEF98C591}" dt="2024-10-08T15:46:27.861" v="1095" actId="1076"/>
          <ac:picMkLst>
            <pc:docMk/>
            <pc:sldMk cId="25731632" sldId="278"/>
            <ac:picMk id="7" creationId="{63DB8242-C193-BAFF-CD3D-1C6650EE75E2}"/>
          </ac:picMkLst>
        </pc:picChg>
      </pc:sldChg>
      <pc:sldChg chg="addSp modSp new mod">
        <pc:chgData name="noyoru Kami" userId="de5b1d89bc44a37d" providerId="LiveId" clId="{07A15EE2-6C04-4AEB-A094-142EEF98C591}" dt="2024-10-08T15:51:35.349" v="1513"/>
        <pc:sldMkLst>
          <pc:docMk/>
          <pc:sldMk cId="2099563016" sldId="279"/>
        </pc:sldMkLst>
        <pc:spChg chg="mod">
          <ac:chgData name="noyoru Kami" userId="de5b1d89bc44a37d" providerId="LiveId" clId="{07A15EE2-6C04-4AEB-A094-142EEF98C591}" dt="2024-10-08T15:51:35.349" v="1513"/>
          <ac:spMkLst>
            <pc:docMk/>
            <pc:sldMk cId="2099563016" sldId="279"/>
            <ac:spMk id="2" creationId="{2651020F-A840-2789-AFB1-9BCA8BB38A02}"/>
          </ac:spMkLst>
        </pc:spChg>
        <pc:spChg chg="mod">
          <ac:chgData name="noyoru Kami" userId="de5b1d89bc44a37d" providerId="LiveId" clId="{07A15EE2-6C04-4AEB-A094-142EEF98C591}" dt="2024-10-08T15:49:07.446" v="1455" actId="20577"/>
          <ac:spMkLst>
            <pc:docMk/>
            <pc:sldMk cId="2099563016" sldId="279"/>
            <ac:spMk id="3" creationId="{FAA630F3-76CB-79E6-3153-1AA94C4A0224}"/>
          </ac:spMkLst>
        </pc:spChg>
        <pc:picChg chg="add mod">
          <ac:chgData name="noyoru Kami" userId="de5b1d89bc44a37d" providerId="LiveId" clId="{07A15EE2-6C04-4AEB-A094-142EEF98C591}" dt="2024-10-08T15:49:11.770" v="1456" actId="14100"/>
          <ac:picMkLst>
            <pc:docMk/>
            <pc:sldMk cId="2099563016" sldId="279"/>
            <ac:picMk id="4" creationId="{5CDBEDE8-AF2A-E96B-56F0-9DC108F26FD7}"/>
          </ac:picMkLst>
        </pc:picChg>
        <pc:picChg chg="add mod">
          <ac:chgData name="noyoru Kami" userId="de5b1d89bc44a37d" providerId="LiveId" clId="{07A15EE2-6C04-4AEB-A094-142EEF98C591}" dt="2024-10-08T15:48:03.421" v="1136" actId="1076"/>
          <ac:picMkLst>
            <pc:docMk/>
            <pc:sldMk cId="2099563016" sldId="279"/>
            <ac:picMk id="5" creationId="{5E3EBA83-14D0-0529-C629-6247DDFA9FDB}"/>
          </ac:picMkLst>
        </pc:picChg>
      </pc:sldChg>
      <pc:sldChg chg="add del">
        <pc:chgData name="noyoru Kami" userId="de5b1d89bc44a37d" providerId="LiveId" clId="{07A15EE2-6C04-4AEB-A094-142EEF98C591}" dt="2024-10-08T15:50:30.127" v="1482" actId="47"/>
        <pc:sldMkLst>
          <pc:docMk/>
          <pc:sldMk cId="2064935115" sldId="280"/>
        </pc:sldMkLst>
      </pc:sldChg>
      <pc:sldChg chg="new del">
        <pc:chgData name="noyoru Kami" userId="de5b1d89bc44a37d" providerId="LiveId" clId="{07A15EE2-6C04-4AEB-A094-142EEF98C591}" dt="2024-10-08T15:50:19.576" v="1480" actId="680"/>
        <pc:sldMkLst>
          <pc:docMk/>
          <pc:sldMk cId="2519224774" sldId="280"/>
        </pc:sldMkLst>
      </pc:sldChg>
      <pc:sldChg chg="new del">
        <pc:chgData name="noyoru Kami" userId="de5b1d89bc44a37d" providerId="LiveId" clId="{07A15EE2-6C04-4AEB-A094-142EEF98C591}" dt="2024-10-08T15:50:34.639" v="1484" actId="47"/>
        <pc:sldMkLst>
          <pc:docMk/>
          <pc:sldMk cId="2959778178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DE60-C1D8-4919-AB9B-579625ED9D14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17A-9A71-4F52-A71B-1AD7E7423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7117A-9A71-4F52-A71B-1AD7E7423F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05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3DCC-575F-71EE-2C0C-54F926DC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0A7D4C-E3DC-AFF0-515F-7FE79F786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B2F80-64DD-A55D-A6FB-B45FA241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59AEC0-37EC-54EC-F520-F30AD151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B34B8-0DB8-E88A-2AC4-DBF3AD93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7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31D43-39F3-6F41-04E9-823CA0E5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A3D8D2-A513-23B5-1FAF-AF6924DAA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D89AF-439F-CA93-5754-5F414B78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FAB79-FBA4-68D4-9559-09EC9F3D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93ECA-1F42-479A-D05B-1462566E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84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25830D-8F79-1090-891B-8B4B4CEA6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CC8A6E-C7B5-D3C2-0C4C-289F0F39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39A122-8C43-6D5F-9DA5-A612F744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AB078-9E5F-F5F5-7893-34D9EC79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407F69-9B34-EAA1-7D5A-E230E299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1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6DD8C-91D2-5C30-33DD-2F176BD3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AF079-EC89-755D-AE21-DE057183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E4E8F-A9DE-C74B-4D4D-69AACFDD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41E34-4756-4052-6E6A-124786F4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9D8DDE-F0ED-781A-0942-FE10981F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A0220-8F17-9E6A-69F5-77DB15E4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E97539-30A9-AD05-A255-06A4EA4E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56A48-0AFD-5DD9-4768-F473FD0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D427-31A4-4CF0-ACA7-5AF38161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3CCB9-8FC9-ACD4-7E33-BAB157CC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5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7BDCC-5D1B-9B6A-81E1-319F00C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C31E8-9F54-FDEE-9908-5B1AC85A4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48986C-60FB-7EA0-668F-A9416955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1D0A79-2BD8-261E-38AA-3FDAAE1F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F42524-2BBE-8F54-BDD8-04F67FEF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D57CF9-39C6-5A35-228A-4529C039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B4272-FCDC-ABDF-6641-41A4F58C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24D877-4B40-962A-0242-E86F351C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96BE56-2F73-F8CC-3D47-7AB9B05A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BBB590-870C-D306-D88E-11558B7BC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618BEB-CFEE-EF3A-2234-3E38C3B71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841C22-7A0B-813E-C676-40466A82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8307DA-CC6C-4953-9E7E-C7B84303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9DFFDA-3A4D-2284-9C57-EA41CADB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1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1F404-59C8-943A-A1D6-3FBFFF05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5A3AFB-58D2-8075-208C-070D2706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A57AA4-BA8A-46F4-3477-2EB0C472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41A6C1-D4E8-BB7D-1AAF-C653A940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0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99BAEB-EE3F-07C7-258E-6E53A5E4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8AECEB-56A3-893C-7FE9-9B5C9591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A8C713-865B-F7D1-6F7B-EB994737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14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03CE7-49B3-C2D7-1E0D-58A67156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82D2F-DCAE-05F2-6A84-92DCD126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2A1F17-3161-261A-4B30-B73FD7DE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CAA08D-ACE7-047A-07C2-353C191D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E945B3-CC8A-C37F-3CC9-D8AE0672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8B28C8-8F4C-55C5-4BE1-1995E01C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1F969-A8FD-0DE0-779F-D14B2C7C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24BCF9-9035-B4BA-E849-E02A1E96E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52CCA2-D704-4BFD-C6FD-BE08CE0B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EB9E10-8124-AA8F-FFB9-8E577840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5C18B9-A690-FDC0-2D08-1599AB6A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848BC4-ACC5-4CA7-8A1A-E0007287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227359-26D4-5434-7F9D-84F40DBC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D93B99-294F-C61E-6825-7FC9F9B4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E647B-225B-0774-A953-26AE22BCE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87EF1-B39B-49F9-A22C-08999A1326C9}" type="datetimeFigureOut">
              <a:rPr lang="zh-TW" altLang="en-US" smtClean="0"/>
              <a:t>2024/10/8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1CDD3A-2552-DE56-E39A-BCF582B24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AB6C9-08C7-9175-BDEF-CD3F1E22F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BCE50-DD44-46FD-994D-0182364B1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2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FE276-3892-C105-6AB5-E4BD424E3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T2 Mapping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B16857-D252-17A7-B3A7-DAE56B751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7954" y="3615195"/>
            <a:ext cx="4909692" cy="1655762"/>
          </a:xfrm>
        </p:spPr>
        <p:txBody>
          <a:bodyPr>
            <a:normAutofit lnSpcReduction="10000"/>
          </a:bodyPr>
          <a:lstStyle/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黃騰毅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呂思儒</a:t>
            </a:r>
          </a:p>
        </p:txBody>
      </p:sp>
    </p:spTree>
    <p:extLst>
      <p:ext uri="{BB962C8B-B14F-4D97-AF65-F5344CB8AC3E}">
        <p14:creationId xmlns:p14="http://schemas.microsoft.com/office/powerpoint/2010/main" val="51035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E246D-80C9-D98D-0FE7-C3979CE8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ODD</a:t>
            </a:r>
            <a:r>
              <a:rPr lang="zh-TW" altLang="en-US" dirty="0"/>
              <a:t> </a:t>
            </a:r>
            <a:r>
              <a:rPr lang="en-US" altLang="zh-TW" dirty="0"/>
              <a:t>1~12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25B7C-B5B3-479A-AABE-57C9D15F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24D431-A2EB-C1AD-9534-7E204CE4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3" y="2213683"/>
            <a:ext cx="5362832" cy="35752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2E655F-C7B2-9870-1D79-4C6196C2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23" y="2338574"/>
            <a:ext cx="5044736" cy="3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2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7EBCF-7B79-B507-6684-AE8EC6C7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3A832-F254-3CF6-C6F3-019A337B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360F6F-7503-6B2D-7639-CBEC28C3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57" y="2372130"/>
            <a:ext cx="4883343" cy="3258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CA33953-A8F8-7C88-B41C-B141E4034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56" y="2425083"/>
            <a:ext cx="4681108" cy="3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D2DA7-BE35-06B6-87B6-450B1116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5E12E-DDCF-8359-B1E3-318F2266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C6C143-D59B-4CC5-C0F3-A69C1E29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3" y="2401611"/>
            <a:ext cx="4970688" cy="33361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01B273-D06E-6EC7-7DE3-6FE480E1C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49" y="2401611"/>
            <a:ext cx="4950141" cy="33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D8238-38E9-7FC9-4CE8-AE5F3E1C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ABDBB-3491-195E-5CF8-AF809DAE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F86D7C-A3DF-FD37-CF73-71C225DC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70" y="2519237"/>
            <a:ext cx="4476416" cy="29641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0BBFFF-8764-005C-AA18-64D9629D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67" y="2561996"/>
            <a:ext cx="4264051" cy="28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DE1FB-7B15-347F-E999-3C46A299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FF19F-0E62-FE28-2F53-08E89BE6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2721D4-48FE-C448-6C0C-C1DC5577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0572"/>
            <a:ext cx="5257800" cy="35528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DAF3F3-136D-D79A-E408-5D192E45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28" y="2295868"/>
            <a:ext cx="4840091" cy="32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3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992798-1AD1-9C44-654E-C7A2587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86283-61AE-2889-6BF8-5B248BE0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2252A1-09E1-2F51-50E3-3763A1BD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4809"/>
            <a:ext cx="5356862" cy="35862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8D11388-5246-5048-86A1-67F8F571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05" y="2374809"/>
            <a:ext cx="5259196" cy="35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2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81B1F-D1F2-DE39-D13B-ACA417C3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 1~12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7EF0-AC4F-8230-8C1B-B058B865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BE8C07-CCFA-B93A-D445-03E51B38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60" y="2378212"/>
            <a:ext cx="4917915" cy="33338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516CA-E942-2998-EB84-986F2B2E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87" y="2378212"/>
            <a:ext cx="4925834" cy="33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7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F28EF-6A10-D202-33A1-EA4CCE5E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B3A57-F948-CD53-EC1F-31D0FC59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EC1BC7-38EA-8F02-0863-F8A64D3D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7" y="2315603"/>
            <a:ext cx="4965230" cy="33915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BCA30F-7220-0DB8-AA2B-CD192475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06" y="2349844"/>
            <a:ext cx="4855757" cy="33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6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A8F66-681C-7AC5-0773-A40EF70A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B4626-7773-979C-6782-9A2FCFF8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C368CC-BAEA-0937-DBAB-A9002BFC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5081"/>
            <a:ext cx="5124799" cy="34107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BDB0D6-4814-AD76-EBD5-E4A7F651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03" y="2214263"/>
            <a:ext cx="4917494" cy="32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3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A8F66-681C-7AC5-0773-A40EF70A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B4626-7773-979C-6782-9A2FCFF8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2355DB-E6AE-8860-E80C-48161EE7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4" y="2357378"/>
            <a:ext cx="4682386" cy="31399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E4585C3-0DE3-CEBA-9160-12CF713E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09" y="2357377"/>
            <a:ext cx="4627300" cy="31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9116D-E12D-ACD2-37EC-26880407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pic>
        <p:nvPicPr>
          <p:cNvPr id="1026" name="Picture 2" descr="Magnetism - Questions and Answers ​in MRI">
            <a:extLst>
              <a:ext uri="{FF2B5EF4-FFF2-40B4-BE49-F238E27FC236}">
                <a16:creationId xmlns:a16="http://schemas.microsoft.com/office/drawing/2014/main" id="{224AFB36-CB8E-D5E7-69F9-F4173708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13" y="1611746"/>
            <a:ext cx="3825732" cy="42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0880AB4-CE13-0E98-8E18-B0ADEF72D64D}"/>
              </a:ext>
            </a:extLst>
          </p:cNvPr>
          <p:cNvSpPr txBox="1"/>
          <p:nvPr/>
        </p:nvSpPr>
        <p:spPr>
          <a:xfrm>
            <a:off x="1088013" y="6019251"/>
            <a:ext cx="413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擷取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Answers In MRI)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55E38E-AED8-5C3A-BF14-68B9F4902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166" y="2644406"/>
            <a:ext cx="5803499" cy="328641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F1BF77-F652-ADA0-FE8D-E60F65FF9B8A}"/>
              </a:ext>
            </a:extLst>
          </p:cNvPr>
          <p:cNvSpPr txBox="1"/>
          <p:nvPr/>
        </p:nvSpPr>
        <p:spPr>
          <a:xfrm>
            <a:off x="5946889" y="1552540"/>
            <a:ext cx="549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公式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Si=</a:t>
            </a:r>
            <a:r>
              <a:rPr lang="nl-NL" altLang="zh-TW" dirty="0"/>
              <a:t>s0 * exp(-te / t2)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49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B5B47-470E-13B9-B0EF-50D1BC29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1B0717-11BD-5973-C964-4C8C1A9F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67E7FB-7312-0D6E-0399-D9A77D70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615"/>
            <a:ext cx="4851106" cy="32313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C6C2B4-71ED-8050-13AC-5D47EA55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5615"/>
            <a:ext cx="4851106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1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A3269-EAD2-956A-1D2D-477D2F65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C8B5FB5-4ED3-F705-BDD2-FB93372C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26069"/>
            <a:ext cx="5196401" cy="34935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7154A7-C0FC-691B-4458-41036965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2" y="2326069"/>
            <a:ext cx="5340388" cy="352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0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5E40B-2CA6-6685-A737-35B0E39D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平均強度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A3D2D-7152-270C-9F01-AF693890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850"/>
            <a:ext cx="10515600" cy="4923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                            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        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zh-TW" altLang="en-US" dirty="0"/>
              <a:t>                                                       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58CF55-C740-EAC4-4567-5D10F494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2" y="2484018"/>
            <a:ext cx="4661357" cy="32254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DB8242-C193-BAFF-CD3D-1C6650EE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818" y="2587830"/>
            <a:ext cx="4094000" cy="30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47925-36CE-1978-8A19-548F6D56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1FC259-1A88-0B8D-52A6-A8118CCB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92499"/>
            <a:ext cx="10233276" cy="228679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30EA5CA-E599-2923-7F30-A66EA8C3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3134"/>
            <a:ext cx="8892376" cy="20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1020F-A840-2789-AFB1-9BCA8BB3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使用中值強度建議的像素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630F3-76CB-79E6-3153-1AA94C4A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11) S0: 38.46, T2: 305.81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79) S0: 21.42, T2: 1283101930.69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DBEDE8-AF2A-E96B-56F0-9DC108F2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4746"/>
            <a:ext cx="4952484" cy="37084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3EBA83-14D0-0529-C629-6247DDFA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17" y="1846831"/>
            <a:ext cx="4590670" cy="34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B981F-BCB2-9F16-7329-F5ABB4C2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雙數照片像素 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(190, 150) S0: 2646.04, T2: 92.12 </a:t>
            </a:r>
            <a:r>
              <a:rPr lang="en-US" altLang="zh-TW" sz="2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ms</a:t>
            </a:r>
            <a:endParaRPr lang="zh-TW" altLang="en-US" sz="2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4" name="圖片 3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A70C8E56-9523-9BDC-261D-8EDC80F2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1855"/>
            <a:ext cx="5008425" cy="3746887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1D61EB-4748-7605-7149-017A91BA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061855"/>
            <a:ext cx="5138578" cy="38848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FAE2FC-AE4C-6BF3-39C2-1B606DAE623D}"/>
              </a:ext>
            </a:extLst>
          </p:cNvPr>
          <p:cNvSpPr txBox="1"/>
          <p:nvPr/>
        </p:nvSpPr>
        <p:spPr>
          <a:xfrm>
            <a:off x="7788846" y="5808742"/>
            <a:ext cx="296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+mj-cs"/>
              </a:rPr>
              <a:t>Turbo colormap</a:t>
            </a:r>
          </a:p>
        </p:txBody>
      </p:sp>
    </p:spTree>
    <p:extLst>
      <p:ext uri="{BB962C8B-B14F-4D97-AF65-F5344CB8AC3E}">
        <p14:creationId xmlns:p14="http://schemas.microsoft.com/office/powerpoint/2010/main" val="312407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8515B-578E-60A4-5C1F-C24CD00A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單數照片像素 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(190, 150) S0: 1041.30, T2: 46.23 </a:t>
            </a:r>
            <a:r>
              <a:rPr lang="en-US" altLang="zh-TW" sz="2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ms</a:t>
            </a:r>
            <a:endParaRPr lang="zh-TW" altLang="en-US" sz="28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4" name="圖片 3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F2B3141E-07DF-8631-E396-9F2D78FB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86" y="1899013"/>
            <a:ext cx="5337148" cy="3962356"/>
          </a:xfrm>
          <a:prstGeom prst="rect">
            <a:avLst/>
          </a:prstGeom>
        </p:spPr>
      </p:pic>
      <p:pic>
        <p:nvPicPr>
          <p:cNvPr id="5" name="內容版面配置區 4" descr="一張含有 文字, 螢幕擷取畫面, 鮮豔, 圓形 的圖片&#10;&#10;自動產生的描述">
            <a:extLst>
              <a:ext uri="{FF2B5EF4-FFF2-40B4-BE49-F238E27FC236}">
                <a16:creationId xmlns:a16="http://schemas.microsoft.com/office/drawing/2014/main" id="{F234EC10-A257-A8D2-184C-2837ADA80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999" y="1999907"/>
            <a:ext cx="5021525" cy="37238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DD091E-4D4E-8AED-5589-4209D5BD940F}"/>
              </a:ext>
            </a:extLst>
          </p:cNvPr>
          <p:cNvSpPr txBox="1"/>
          <p:nvPr/>
        </p:nvSpPr>
        <p:spPr>
          <a:xfrm>
            <a:off x="7834895" y="5798315"/>
            <a:ext cx="296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anose="02020500000000000000" pitchFamily="18" charset="-120"/>
                <a:cs typeface="+mj-cs"/>
              </a:rPr>
              <a:t>Turbo colormap</a:t>
            </a:r>
          </a:p>
        </p:txBody>
      </p:sp>
    </p:spTree>
    <p:extLst>
      <p:ext uri="{BB962C8B-B14F-4D97-AF65-F5344CB8AC3E}">
        <p14:creationId xmlns:p14="http://schemas.microsoft.com/office/powerpoint/2010/main" val="189570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1434F-50F7-6E34-4EF0-1D595ACB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D964C3-7185-4EE5-C8A9-C22ED1C1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14DDE751-C38B-5037-50D3-A7BE8DE3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37" y="2236318"/>
            <a:ext cx="4869674" cy="3683504"/>
          </a:xfrm>
          <a:prstGeom prst="rect">
            <a:avLst/>
          </a:prstGeom>
        </p:spPr>
      </p:pic>
      <p:pic>
        <p:nvPicPr>
          <p:cNvPr id="5" name="圖片 4" descr="一張含有 文字, 螢幕擷取畫面, 黑與白, 寫生 的圖片&#10;&#10;自動產生的描述">
            <a:extLst>
              <a:ext uri="{FF2B5EF4-FFF2-40B4-BE49-F238E27FC236}">
                <a16:creationId xmlns:a16="http://schemas.microsoft.com/office/drawing/2014/main" id="{A5C3CEA9-4F24-725A-CE98-9BB10432B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87" y="2269554"/>
            <a:ext cx="4494244" cy="35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6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DFE98-0E63-12E0-48DE-09EF66C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(128, 128) </a:t>
            </a:r>
            <a:r>
              <a:rPr lang="en-US" altLang="zh-TW" sz="2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S0: 30.90, T2: 747.14 </a:t>
            </a:r>
            <a:r>
              <a:rPr lang="en-US" altLang="zh-TW" sz="28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ms</a:t>
            </a:r>
            <a:endParaRPr lang="zh-TW" altLang="en-US" sz="6000" dirty="0"/>
          </a:p>
        </p:txBody>
      </p:sp>
      <p:pic>
        <p:nvPicPr>
          <p:cNvPr id="4" name="圖片 3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69623D3D-9AD1-47F7-CF0F-E2AEAE56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406"/>
            <a:ext cx="4932355" cy="3742433"/>
          </a:xfrm>
          <a:prstGeom prst="rect">
            <a:avLst/>
          </a:prstGeom>
        </p:spPr>
      </p:pic>
      <p:pic>
        <p:nvPicPr>
          <p:cNvPr id="5" name="內容版面配置區 4" descr="一張含有 螢幕擷取畫面, 文字, 鮮豔, 紅色 的圖片&#10;&#10;自動產生的描述">
            <a:extLst>
              <a:ext uri="{FF2B5EF4-FFF2-40B4-BE49-F238E27FC236}">
                <a16:creationId xmlns:a16="http://schemas.microsoft.com/office/drawing/2014/main" id="{B38DBB26-36ED-0962-C4F6-74566E56A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84885" y="2101919"/>
            <a:ext cx="5147288" cy="39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46FFA5-C83B-90E6-EE61-6F8CFC28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(128, 128) S0: 2262.27, T2: 71.82 </a:t>
            </a:r>
            <a:r>
              <a:rPr lang="en-US" altLang="zh-TW" sz="28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ms</a:t>
            </a:r>
            <a:endParaRPr lang="zh-TW" altLang="en-US" dirty="0"/>
          </a:p>
        </p:txBody>
      </p:sp>
      <p:pic>
        <p:nvPicPr>
          <p:cNvPr id="4" name="內容版面配置區 3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82D2B71F-860A-2426-8B01-EBA9634E3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615"/>
            <a:ext cx="4906630" cy="3693667"/>
          </a:xfrm>
          <a:prstGeom prst="rect">
            <a:avLst/>
          </a:prstGeo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A710AEE1-033E-6022-5EC6-B8E2629E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31" y="2120100"/>
            <a:ext cx="4762083" cy="35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11168-A08D-E20E-EC18-C7882BA5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2B8034B-355D-DA4B-EA11-8D2487924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406143"/>
            <a:ext cx="4421425" cy="329344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3C6EB3-E5BA-A972-FDC4-E42CBAA1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6143"/>
            <a:ext cx="4421426" cy="32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2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E8031-3D86-B3F6-9033-A4449431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去雜訊後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5FDC841-81C2-9C82-5807-9F859021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094" y="2179654"/>
            <a:ext cx="5238990" cy="389608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E458C27-460C-E50B-A8D8-3FE5EBD9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0" y="2265998"/>
            <a:ext cx="4993452" cy="37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1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146</Words>
  <Application>Microsoft Office PowerPoint</Application>
  <PresentationFormat>寬螢幕</PresentationFormat>
  <Paragraphs>40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標楷體</vt:lpstr>
      <vt:lpstr>Aptos</vt:lpstr>
      <vt:lpstr>Aptos Display</vt:lpstr>
      <vt:lpstr>Arial</vt:lpstr>
      <vt:lpstr>Times New Roman</vt:lpstr>
      <vt:lpstr>Office 佈景主題</vt:lpstr>
      <vt:lpstr>T2 Mapping</vt:lpstr>
      <vt:lpstr>目標</vt:lpstr>
      <vt:lpstr>雙數照片像素 (190, 150) S0: 2646.04, T2: 92.12 ms</vt:lpstr>
      <vt:lpstr>單數照片像素 (190, 150) S0: 1041.30, T2: 46.23 ms</vt:lpstr>
      <vt:lpstr>Gray</vt:lpstr>
      <vt:lpstr>(128, 128) S0: 30.90, T2: 747.14 ms</vt:lpstr>
      <vt:lpstr>(128, 128) S0: 2262.27, T2: 71.82 ms</vt:lpstr>
      <vt:lpstr>PowerPoint 簡報</vt:lpstr>
      <vt:lpstr>去雜訊後</vt:lpstr>
      <vt:lpstr>ODD 1~12強度</vt:lpstr>
      <vt:lpstr>PowerPoint 簡報</vt:lpstr>
      <vt:lpstr>PowerPoint 簡報</vt:lpstr>
      <vt:lpstr>PowerPoint 簡報</vt:lpstr>
      <vt:lpstr>PowerPoint 簡報</vt:lpstr>
      <vt:lpstr>PowerPoint 簡報</vt:lpstr>
      <vt:lpstr>EVEN 1~12強度 </vt:lpstr>
      <vt:lpstr>PowerPoint 簡報</vt:lpstr>
      <vt:lpstr>PowerPoint 簡報</vt:lpstr>
      <vt:lpstr>PowerPoint 簡報</vt:lpstr>
      <vt:lpstr>PowerPoint 簡報</vt:lpstr>
      <vt:lpstr>PowerPoint 簡報</vt:lpstr>
      <vt:lpstr>平均強度</vt:lpstr>
      <vt:lpstr>PowerPoint 簡報</vt:lpstr>
      <vt:lpstr>使用中值強度建議的像素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noyoru Kami</dc:creator>
  <cp:lastModifiedBy>noyoru Kami</cp:lastModifiedBy>
  <cp:revision>1</cp:revision>
  <dcterms:created xsi:type="dcterms:W3CDTF">2024-10-08T15:07:33Z</dcterms:created>
  <dcterms:modified xsi:type="dcterms:W3CDTF">2024-10-08T15:51:38Z</dcterms:modified>
</cp:coreProperties>
</file>