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58" r:id="rId3"/>
    <p:sldId id="271" r:id="rId4"/>
    <p:sldId id="278" r:id="rId5"/>
    <p:sldId id="279" r:id="rId6"/>
    <p:sldId id="272" r:id="rId7"/>
    <p:sldId id="273" r:id="rId8"/>
    <p:sldId id="274" r:id="rId9"/>
    <p:sldId id="280" r:id="rId10"/>
    <p:sldId id="275" r:id="rId11"/>
    <p:sldId id="276" r:id="rId12"/>
    <p:sldId id="281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1D6"/>
    <a:srgbClr val="FEB71A"/>
    <a:srgbClr val="72A7C0"/>
    <a:srgbClr val="705E5F"/>
    <a:srgbClr val="CC8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howGuides="1">
      <p:cViewPr varScale="1">
        <p:scale>
          <a:sx n="72" d="100"/>
          <a:sy n="72" d="100"/>
        </p:scale>
        <p:origin x="41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B25-EA28-458C-9BEB-E185ECB03206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60F1-D9D7-452D-8F51-4FED64DC9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06776"/>
            <a:ext cx="109728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534400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F0F3-24E1-4FEA-9150-3ED778817A4D}" type="datetimeFigureOut">
              <a:rPr lang="en-US"/>
              <a:pPr>
                <a:defRPr/>
              </a:pPr>
              <a:t>8/1/2017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3" y="274639"/>
            <a:ext cx="11333316" cy="8462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83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44BC7-56F9-4E43-ADAF-DDFD7D739370}" type="datetimeFigureOut">
              <a:rPr lang="en-US"/>
              <a:pPr>
                <a:defRPr/>
              </a:pPr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F66FE96-7082-4275-8480-8E137B342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C88B-1D0C-43DE-B958-659244EAF7DF}" type="datetimeFigureOut">
              <a:rPr lang="en-US"/>
              <a:pPr>
                <a:defRPr/>
              </a:pPr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F8F53CE-C738-412C-BB10-594FF92FA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192A-E72E-4314-BE6A-1F0A319E599B}" type="datetimeFigureOut">
              <a:rPr lang="en-US"/>
              <a:pPr>
                <a:defRPr/>
              </a:pPr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29FE80B-D460-4A0B-ABF9-C8BCEBDFD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0A440-C240-4BC4-A0FF-554628E557D7}" type="datetimeFigureOut">
              <a:rPr lang="en-US"/>
              <a:pPr>
                <a:defRPr/>
              </a:pPr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4EC7972-CB53-45A8-AF6F-23D870EDF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203200" y="6432550"/>
            <a:ext cx="11176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073121-80F2-4A27-A972-3FCE9B2C70D8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2968" y="274639"/>
            <a:ext cx="1133263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96800" y="6324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4C992-68AD-4F2E-8AAE-90B6BB4DC0D4}" type="datetimeFigureOut">
              <a:rPr lang="en-US"/>
              <a:pPr>
                <a:defRPr/>
              </a:pPr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ts val="600"/>
        </a:spcBef>
        <a:spcAft>
          <a:spcPts val="600"/>
        </a:spcAft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lnSpc>
          <a:spcPct val="90000"/>
        </a:lnSpc>
        <a:spcBef>
          <a:spcPts val="400"/>
        </a:spcBef>
        <a:spcAft>
          <a:spcPts val="400"/>
        </a:spcAft>
        <a:buClr>
          <a:srgbClr val="FFC0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fontAlgn="base">
        <a:lnSpc>
          <a:spcPct val="90000"/>
        </a:lnSpc>
        <a:spcBef>
          <a:spcPts val="350"/>
        </a:spcBef>
        <a:spcAft>
          <a:spcPts val="350"/>
        </a:spcAft>
        <a:buClr>
          <a:srgbClr val="FFC00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057400" y="2895600"/>
            <a:ext cx="8534400" cy="762001"/>
          </a:xfrm>
        </p:spPr>
        <p:txBody>
          <a:bodyPr/>
          <a:lstStyle/>
          <a:p>
            <a:pPr algn="ctr"/>
            <a:r>
              <a:rPr lang="en-US" dirty="0"/>
              <a:t>Welcome!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3124200" y="4648200"/>
            <a:ext cx="5562600" cy="1752600"/>
          </a:xfrm>
        </p:spPr>
        <p:txBody>
          <a:bodyPr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Adam Sweeney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Engineering Educator, EECS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Fall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863726" y="274639"/>
            <a:ext cx="8499475" cy="846137"/>
          </a:xfrm>
        </p:spPr>
        <p:txBody>
          <a:bodyPr/>
          <a:lstStyle/>
          <a:p>
            <a:r>
              <a:rPr lang="en-US" dirty="0"/>
              <a:t>Very Quick Linux &amp; vim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863726" y="1905000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 goal of this course is to get students familiar with Linux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Powers a majority of industry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Linux servers do NOT have GUIs installed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Handout of common commands available on Blackboard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These commands will show up on quizzes and exams, should be easy points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Highly recommend remoting into lab for coursework to get practice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1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863726" y="274639"/>
            <a:ext cx="8499475" cy="846137"/>
          </a:xfrm>
        </p:spPr>
        <p:txBody>
          <a:bodyPr/>
          <a:lstStyle/>
          <a:p>
            <a:r>
              <a:rPr lang="en-US" dirty="0"/>
              <a:t>Very Quick Linux &amp; vim Notes (cont.)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863726" y="1905000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Do not need an IDE for this course (Eclipse, </a:t>
            </a:r>
            <a:r>
              <a:rPr lang="en-US" dirty="0" err="1">
                <a:latin typeface="Arial" charset="0"/>
                <a:cs typeface="Arial" charset="0"/>
              </a:rPr>
              <a:t>Codeblocks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 err="1">
                <a:latin typeface="Arial" charset="0"/>
                <a:cs typeface="Arial" charset="0"/>
              </a:rPr>
              <a:t>Geany</a:t>
            </a:r>
            <a:r>
              <a:rPr lang="en-US" dirty="0">
                <a:latin typeface="Arial" charset="0"/>
                <a:cs typeface="Arial" charset="0"/>
              </a:rPr>
              <a:t>, etc.)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For this course, a simple text editor is preferred, as it will force you to internalize the syntax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vim is a command line text editor that can get the job done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Recommend applying my settings, instructions on Blackboard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v</a:t>
            </a:r>
            <a:r>
              <a:rPr lang="en-US" dirty="0">
                <a:latin typeface="Arial" charset="0"/>
                <a:cs typeface="Arial" charset="0"/>
              </a:rPr>
              <a:t>im handout with basic instructions on Blackboard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9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6" y="274639"/>
            <a:ext cx="8499475" cy="8461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/>
        </p:nvSpPr>
        <p:spPr>
          <a:xfrm>
            <a:off x="1676400" y="6432550"/>
            <a:ext cx="8382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5FBA917-D642-4A61-82CD-F64B4F61E137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98663" y="3401518"/>
            <a:ext cx="822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PROBE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12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863726" y="274639"/>
            <a:ext cx="8499475" cy="846137"/>
          </a:xfrm>
        </p:spPr>
        <p:txBody>
          <a:bodyPr/>
          <a:lstStyle/>
          <a:p>
            <a:r>
              <a:rPr lang="en-US" dirty="0"/>
              <a:t>A Bit About Me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863726" y="1905000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Graduated in May 2017 with MS CS from Wichita State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Was a GEEKS tutor in CS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Other interests include racquetball, movies, games (board and video)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863726" y="274639"/>
            <a:ext cx="8499475" cy="84613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863726" y="1905000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Syllabus Review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Notes About Linux Lab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Very Quick Linux and &amp; vim Notes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Knowledge Probe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1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6" y="274639"/>
            <a:ext cx="8499475" cy="8461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/>
        </p:nvSpPr>
        <p:spPr>
          <a:xfrm>
            <a:off x="1676400" y="6432550"/>
            <a:ext cx="8382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5FBA917-D642-4A61-82CD-F64B4F61E137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98663" y="3401518"/>
            <a:ext cx="822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SYLLABUS REVIEW</a:t>
            </a:r>
          </a:p>
        </p:txBody>
      </p:sp>
    </p:spTree>
    <p:extLst>
      <p:ext uri="{BB962C8B-B14F-4D97-AF65-F5344CB8AC3E}">
        <p14:creationId xmlns:p14="http://schemas.microsoft.com/office/powerpoint/2010/main" val="329125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6" y="274639"/>
            <a:ext cx="8499475" cy="8461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/>
        </p:nvSpPr>
        <p:spPr>
          <a:xfrm>
            <a:off x="1676400" y="6432550"/>
            <a:ext cx="8382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5FBA917-D642-4A61-82CD-F64B4F61E137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98663" y="2899500"/>
            <a:ext cx="8229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NOTES ABOUT LINUX LAB</a:t>
            </a:r>
          </a:p>
        </p:txBody>
      </p:sp>
    </p:spTree>
    <p:extLst>
      <p:ext uri="{BB962C8B-B14F-4D97-AF65-F5344CB8AC3E}">
        <p14:creationId xmlns:p14="http://schemas.microsoft.com/office/powerpoint/2010/main" val="400345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863726" y="274639"/>
            <a:ext cx="8499475" cy="846137"/>
          </a:xfrm>
        </p:spPr>
        <p:txBody>
          <a:bodyPr/>
          <a:lstStyle/>
          <a:p>
            <a:r>
              <a:rPr lang="en-US" dirty="0"/>
              <a:t>Notes About Linux Lab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863726" y="1905000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Logging in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Use </a:t>
            </a:r>
            <a:r>
              <a:rPr lang="en-US" dirty="0" err="1">
                <a:latin typeface="Arial" charset="0"/>
                <a:cs typeface="Arial" charset="0"/>
              </a:rPr>
              <a:t>myWSU</a:t>
            </a:r>
            <a:r>
              <a:rPr lang="en-US" dirty="0">
                <a:latin typeface="Arial" charset="0"/>
                <a:cs typeface="Arial" charset="0"/>
              </a:rPr>
              <a:t> ID and password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Accept default session if prompted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Do NOT lock screen; log out instead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Get to a Terminal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Applications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Arial" charset="0"/>
              </a:rPr>
              <a:t>System Tools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 Terminal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When logging out, log out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sym typeface="Wingdings" panose="05000000000000000000" pitchFamily="2" charset="2"/>
              </a:rPr>
              <a:t>Do not Shut Down, Sleep, Restart, etc.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863726" y="274639"/>
            <a:ext cx="8499475" cy="846137"/>
          </a:xfrm>
        </p:spPr>
        <p:txBody>
          <a:bodyPr/>
          <a:lstStyle/>
          <a:p>
            <a:r>
              <a:rPr lang="en-US" dirty="0"/>
              <a:t>Notes About Linux Lab (cont.)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863726" y="1905000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Logging in remotely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Windows users should download </a:t>
            </a:r>
            <a:r>
              <a:rPr lang="en-US" dirty="0" err="1">
                <a:latin typeface="Arial" charset="0"/>
              </a:rPr>
              <a:t>PuTTY</a:t>
            </a:r>
            <a:endParaRPr lang="en-US" dirty="0">
              <a:latin typeface="Arial" charset="0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Enter address, will be prompted to provide credentials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Mac users can </a:t>
            </a:r>
            <a:r>
              <a:rPr lang="en-US" dirty="0" err="1">
                <a:latin typeface="Arial" charset="0"/>
              </a:rPr>
              <a:t>ssh</a:t>
            </a:r>
            <a:r>
              <a:rPr lang="en-US" dirty="0">
                <a:latin typeface="Arial" charset="0"/>
              </a:rPr>
              <a:t> directly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 err="1">
                <a:latin typeface="Arial" charset="0"/>
              </a:rPr>
              <a:t>ssh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 err="1">
                <a:latin typeface="Arial" charset="0"/>
              </a:rPr>
              <a:t>myWSUID</a:t>
            </a:r>
            <a:r>
              <a:rPr lang="en-US" dirty="0" err="1">
                <a:latin typeface="Arial" charset="0"/>
              </a:rPr>
              <a:t>@address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8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863726" y="274639"/>
            <a:ext cx="8499475" cy="846137"/>
          </a:xfrm>
        </p:spPr>
        <p:txBody>
          <a:bodyPr/>
          <a:lstStyle/>
          <a:p>
            <a:r>
              <a:rPr lang="en-US" dirty="0"/>
              <a:t>Notes About Linux Lab (cont.)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863726" y="1905000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Remote server addresses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sisko.cs.wichita.edu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kira.cs.wichita.edu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kirk.cs.wichita.edu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spock.cs.wichita.edu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mccoy.cs.wichita.edu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riker.cs.wichita.edu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scotty.cs.wichita.edu (offers Remote Desktop, but it is unreliable)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00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6" y="274639"/>
            <a:ext cx="8499475" cy="8461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/>
        </p:nvSpPr>
        <p:spPr>
          <a:xfrm>
            <a:off x="1676400" y="6432550"/>
            <a:ext cx="8382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5FBA917-D642-4A61-82CD-F64B4F61E137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98663" y="2746307"/>
            <a:ext cx="8229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VERY QUICK LINUX &amp; vim NOTES</a:t>
            </a:r>
          </a:p>
        </p:txBody>
      </p:sp>
    </p:spTree>
    <p:extLst>
      <p:ext uri="{BB962C8B-B14F-4D97-AF65-F5344CB8AC3E}">
        <p14:creationId xmlns:p14="http://schemas.microsoft.com/office/powerpoint/2010/main" val="258292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365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Office Theme</vt:lpstr>
      <vt:lpstr>Welcome!</vt:lpstr>
      <vt:lpstr>A Bit About Me</vt:lpstr>
      <vt:lpstr>Agenda</vt:lpstr>
      <vt:lpstr>PowerPoint Presentation</vt:lpstr>
      <vt:lpstr>PowerPoint Presentation</vt:lpstr>
      <vt:lpstr>Notes About Linux Lab</vt:lpstr>
      <vt:lpstr>Notes About Linux Lab (cont.)</vt:lpstr>
      <vt:lpstr>Notes About Linux Lab (cont.)</vt:lpstr>
      <vt:lpstr>PowerPoint Presentation</vt:lpstr>
      <vt:lpstr>Very Quick Linux &amp; vim Notes</vt:lpstr>
      <vt:lpstr>Very Quick Linux &amp; vim Notes (cont.)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Presentation Tree</dc:creator>
  <cp:lastModifiedBy>Adam Sweeney</cp:lastModifiedBy>
  <cp:revision>20</cp:revision>
  <dcterms:created xsi:type="dcterms:W3CDTF">2009-12-04T23:34:43Z</dcterms:created>
  <dcterms:modified xsi:type="dcterms:W3CDTF">2017-08-01T17:43:30Z</dcterms:modified>
</cp:coreProperties>
</file>