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59" r:id="rId5"/>
    <p:sldId id="276" r:id="rId6"/>
    <p:sldId id="277" r:id="rId7"/>
    <p:sldId id="262" r:id="rId8"/>
    <p:sldId id="263" r:id="rId9"/>
    <p:sldId id="266" r:id="rId10"/>
    <p:sldId id="267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, Min (mxian@uidaho.edu)" userId="1bf74ac7-8e0d-4b80-bce8-842a8224e9ee" providerId="ADAL" clId="{0AF1B138-78A7-48B2-83B3-6D52FB86FC5E}"/>
    <pc:docChg chg="delSld">
      <pc:chgData name="Xian, Min (mxian@uidaho.edu)" userId="1bf74ac7-8e0d-4b80-bce8-842a8224e9ee" providerId="ADAL" clId="{0AF1B138-78A7-48B2-83B3-6D52FB86FC5E}" dt="2021-03-09T01:45:08.929" v="0" actId="47"/>
      <pc:docMkLst>
        <pc:docMk/>
      </pc:docMkLst>
      <pc:sldChg chg="del">
        <pc:chgData name="Xian, Min (mxian@uidaho.edu)" userId="1bf74ac7-8e0d-4b80-bce8-842a8224e9ee" providerId="ADAL" clId="{0AF1B138-78A7-48B2-83B3-6D52FB86FC5E}" dt="2021-03-09T01:45:08.929" v="0" actId="47"/>
        <pc:sldMkLst>
          <pc:docMk/>
          <pc:sldMk cId="229492646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008-7390-4970-ACBB-B819D9046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327C6-B0D2-4E39-A278-DB6AB7A2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5D6E-3C34-4678-9D78-19BCBBFB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9A84-EE4E-4C42-A9F1-00EE19E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F6BF-66D8-418E-98C1-9C33C6C1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4F5-24B9-4808-BE22-3C6EFF99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C53CD-C8C8-40F4-AF8D-E0A50DDC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4495-8EFC-4597-91F9-D88DBD8D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7DFE-02B6-4E44-AF53-DD113C8E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2707-EB8A-4856-8810-08488BCE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6CB84-1F0B-4033-B408-8B0BACAF2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028C-EA5A-4854-8CFB-B00B3FF7A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F1EA-751A-422F-890D-B0AB04BD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665E-9A7D-40C4-A55E-177086DE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F99C-C73F-46D4-A3E7-31F11BA5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C1A0-68F7-4DF6-8D8F-969E81DD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4BB8-4A70-49A9-8FA7-6233A00A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DAD2-35FE-4E0B-B958-7266B88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69AF-914A-47A2-9795-0EC9FA60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43A0-FAC5-4D5F-B105-E4D1D91B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3C0E-9853-4E2B-8720-FD147BF1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6B60-2B69-4AB5-92C0-7E8D1EC8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9F7F-CAB4-4A55-85F4-D7E285F3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E9C3-73AC-44F4-B437-2F9C0586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FA75-0200-416D-8653-C21F895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899-CEB4-4C28-8C57-67BFF54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DFE2-1845-4B95-8AD2-AC263CBE8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4CD3-B198-4C07-AB4A-C7828511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70E2C-4753-4135-911B-E5D85BD0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BEC2-874A-4EF7-8DAE-AA1CECA6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BEF3-0379-42D6-BD1F-E087A690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0B85-BBF1-4856-9FD4-2C4BAF44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C2FC-5964-4A8F-AF2D-E1CF4A01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D56-0711-47AF-BFF8-BE22037D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58426-472F-4AD9-969B-BDFAB7C42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3D56A-25E5-40E5-93A6-DE594EA3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13D9F-E1DA-42B1-B883-21055703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43A73-ACCE-4978-8CD2-9D1AACBE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8AB0B-EC00-4371-917E-3C55300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155-5CCC-4A41-81CB-C6E7806F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6C335-DA3C-4EE1-A081-57BBD3B2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CA47-2626-403B-9649-A33243D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0CDB8-FAB4-4713-9203-F49E17D3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C12D5-FA41-461C-B2D3-73310DA9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8C8FB-C4C5-4D2D-B1CE-4C6D1041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0B8C-A1D0-4A07-AC17-7AFC9C3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5F1E-14A0-4942-A780-D40E5A44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4C7C-A333-4B01-8A7E-BA8110F3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9B53F-FBE4-4B5C-9BA6-0E4994C7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D201-5C33-40C6-B1C0-3F80678E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B400D-3F63-47BC-A307-77B843A1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4BF4-D9F2-4BC1-A456-872A33C7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7BF-4468-42D2-9E90-DAA290CD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6D8D7-7751-4CB1-8F11-4F08498B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3FE3-B1B5-4C5C-B03D-C42521EC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E4471-44ED-4707-A104-D223DA43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70A0-4E30-4099-B009-7E494B77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3097-3053-4434-B360-3A7C79D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D4D84-C1C1-4C08-8538-6773F5D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98D9-C7CA-4DEA-B403-A3297482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8F99-5656-4F8E-AFE7-B6B01C61A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813B-6127-4FAA-855E-1497AA9A7E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7D5D-5CB6-4213-A069-8392C4FA8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6A86-0ABD-446A-8072-3F46C76D0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C8C5-EBD9-4F68-B208-F9CB28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scovermagazine.com/mind/every-neuron-of-a-fruit-fly-brain-in-nanoscopic-detail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342-CD44-4D33-AC7E-AB580CD80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D2343-B736-4DDF-9A35-43304971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08" y="3602038"/>
            <a:ext cx="9014691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Lecture 13</a:t>
            </a:r>
          </a:p>
        </p:txBody>
      </p:sp>
    </p:spTree>
    <p:extLst>
      <p:ext uri="{BB962C8B-B14F-4D97-AF65-F5344CB8AC3E}">
        <p14:creationId xmlns:p14="http://schemas.microsoft.com/office/powerpoint/2010/main" val="9043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554D-1536-4E11-BC56-36E6BA1A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97174-564E-4552-915C-51BB3A453191}"/>
              </a:ext>
            </a:extLst>
          </p:cNvPr>
          <p:cNvGrpSpPr/>
          <p:nvPr/>
        </p:nvGrpSpPr>
        <p:grpSpPr>
          <a:xfrm>
            <a:off x="838200" y="1604848"/>
            <a:ext cx="8479094" cy="4448082"/>
            <a:chOff x="973021" y="1674423"/>
            <a:chExt cx="4279918" cy="2287398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61E3E6E-2EA5-4260-BECF-480DF14455EC}"/>
                </a:ext>
              </a:extLst>
            </p:cNvPr>
            <p:cNvSpPr/>
            <p:nvPr/>
          </p:nvSpPr>
          <p:spPr>
            <a:xfrm>
              <a:off x="2734785" y="2068629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5486AE1-B681-4AB5-9304-EFAF4F3E6279}"/>
                </a:ext>
              </a:extLst>
            </p:cNvPr>
            <p:cNvSpPr/>
            <p:nvPr/>
          </p:nvSpPr>
          <p:spPr>
            <a:xfrm>
              <a:off x="2735650" y="298410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BDC4141-4A8B-487D-8DB9-47F8505DFFBA}"/>
                </a:ext>
              </a:extLst>
            </p:cNvPr>
            <p:cNvSpPr/>
            <p:nvPr/>
          </p:nvSpPr>
          <p:spPr>
            <a:xfrm>
              <a:off x="2738178" y="345567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3179615-A5F5-428B-A06C-CF76F3C8B1CD}"/>
                </a:ext>
              </a:extLst>
            </p:cNvPr>
            <p:cNvSpPr/>
            <p:nvPr/>
          </p:nvSpPr>
          <p:spPr>
            <a:xfrm>
              <a:off x="2742412" y="2534909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pic>
          <p:nvPicPr>
            <p:cNvPr id="9" name="Graphic 2" descr="Single gear">
              <a:extLst>
                <a:ext uri="{FF2B5EF4-FFF2-40B4-BE49-F238E27FC236}">
                  <a16:creationId xmlns:a16="http://schemas.microsoft.com/office/drawing/2014/main" id="{51D65A40-3A29-46EB-BC01-A981E06089C6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61995" y="2097036"/>
              <a:ext cx="269213" cy="249864"/>
            </a:xfrm>
            <a:prstGeom prst="rect">
              <a:avLst/>
            </a:prstGeom>
          </p:spPr>
        </p:pic>
        <p:pic>
          <p:nvPicPr>
            <p:cNvPr id="10" name="Graphic 2" descr="Single gear">
              <a:extLst>
                <a:ext uri="{FF2B5EF4-FFF2-40B4-BE49-F238E27FC236}">
                  <a16:creationId xmlns:a16="http://schemas.microsoft.com/office/drawing/2014/main" id="{91334CD7-890B-4D52-AA47-B4CBCB89A89E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6154" y="2558079"/>
              <a:ext cx="269213" cy="249864"/>
            </a:xfrm>
            <a:prstGeom prst="rect">
              <a:avLst/>
            </a:prstGeom>
          </p:spPr>
        </p:pic>
        <p:pic>
          <p:nvPicPr>
            <p:cNvPr id="11" name="Graphic 2" descr="Single gear">
              <a:extLst>
                <a:ext uri="{FF2B5EF4-FFF2-40B4-BE49-F238E27FC236}">
                  <a16:creationId xmlns:a16="http://schemas.microsoft.com/office/drawing/2014/main" id="{33B5E979-B73D-451A-AEBC-3BEEF7D111E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68703" y="3006585"/>
              <a:ext cx="269213" cy="249864"/>
            </a:xfrm>
            <a:prstGeom prst="rect">
              <a:avLst/>
            </a:prstGeom>
          </p:spPr>
        </p:pic>
        <p:pic>
          <p:nvPicPr>
            <p:cNvPr id="12" name="Graphic 2" descr="Single gear">
              <a:extLst>
                <a:ext uri="{FF2B5EF4-FFF2-40B4-BE49-F238E27FC236}">
                  <a16:creationId xmlns:a16="http://schemas.microsoft.com/office/drawing/2014/main" id="{6A59C722-73A3-43FB-B37D-F7B97F0B6343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69724" y="3480967"/>
              <a:ext cx="269213" cy="249864"/>
            </a:xfrm>
            <a:prstGeom prst="rect">
              <a:avLst/>
            </a:prstGeom>
          </p:spPr>
        </p:pic>
        <p:sp>
          <p:nvSpPr>
            <p:cNvPr id="13" name="TextBox 102">
              <a:extLst>
                <a:ext uri="{FF2B5EF4-FFF2-40B4-BE49-F238E27FC236}">
                  <a16:creationId xmlns:a16="http://schemas.microsoft.com/office/drawing/2014/main" id="{A982ECBF-D56F-4BCD-AD85-15C21C4D1BF4}"/>
                </a:ext>
              </a:extLst>
            </p:cNvPr>
            <p:cNvSpPr txBox="1"/>
            <p:nvPr/>
          </p:nvSpPr>
          <p:spPr>
            <a:xfrm>
              <a:off x="2895391" y="1674426"/>
              <a:ext cx="810609" cy="2879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Hidden</a:t>
              </a:r>
              <a:endParaRPr lang="en-US" sz="2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03">
              <a:extLst>
                <a:ext uri="{FF2B5EF4-FFF2-40B4-BE49-F238E27FC236}">
                  <a16:creationId xmlns:a16="http://schemas.microsoft.com/office/drawing/2014/main" id="{F8CDD956-703D-4703-9680-6D9FFE2C45BD}"/>
                </a:ext>
              </a:extLst>
            </p:cNvPr>
            <p:cNvSpPr txBox="1"/>
            <p:nvPr/>
          </p:nvSpPr>
          <p:spPr>
            <a:xfrm>
              <a:off x="4028728" y="171391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03">
              <a:extLst>
                <a:ext uri="{FF2B5EF4-FFF2-40B4-BE49-F238E27FC236}">
                  <a16:creationId xmlns:a16="http://schemas.microsoft.com/office/drawing/2014/main" id="{0EB0B716-5E7E-41E4-A1D4-50EA2A5A60AE}"/>
                </a:ext>
              </a:extLst>
            </p:cNvPr>
            <p:cNvSpPr txBox="1"/>
            <p:nvPr/>
          </p:nvSpPr>
          <p:spPr>
            <a:xfrm>
              <a:off x="1581426" y="1690441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54E5F75A-928E-4E00-9D97-BFD3203C8AFD}"/>
                </a:ext>
              </a:extLst>
            </p:cNvPr>
            <p:cNvSpPr/>
            <p:nvPr/>
          </p:nvSpPr>
          <p:spPr>
            <a:xfrm>
              <a:off x="1933701" y="2325080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B0DD6AB-91AF-4C64-9E56-87D16E3245CE}"/>
                </a:ext>
              </a:extLst>
            </p:cNvPr>
            <p:cNvSpPr/>
            <p:nvPr/>
          </p:nvSpPr>
          <p:spPr>
            <a:xfrm>
              <a:off x="1933701" y="2805480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921C585-85DA-440F-9CA3-C3CB24F05292}"/>
                </a:ext>
              </a:extLst>
            </p:cNvPr>
            <p:cNvSpPr/>
            <p:nvPr/>
          </p:nvSpPr>
          <p:spPr>
            <a:xfrm>
              <a:off x="1933701" y="3295793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F4E8CF64-4FC1-4521-BD1C-6D35E6E01890}"/>
                </a:ext>
              </a:extLst>
            </p:cNvPr>
            <p:cNvSpPr/>
            <p:nvPr/>
          </p:nvSpPr>
          <p:spPr>
            <a:xfrm>
              <a:off x="4312786" y="253859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D5A4C370-1EA9-45D0-AA7B-7EA94501F0EA}"/>
                </a:ext>
              </a:extLst>
            </p:cNvPr>
            <p:cNvSpPr/>
            <p:nvPr/>
          </p:nvSpPr>
          <p:spPr>
            <a:xfrm>
              <a:off x="4353288" y="3029817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C837ED-ED49-4623-A3C1-DA0F62276C7A}"/>
                </a:ext>
              </a:extLst>
            </p:cNvPr>
            <p:cNvCxnSpPr>
              <a:stCxn id="16" idx="7"/>
              <a:endCxn id="5" idx="1"/>
            </p:cNvCxnSpPr>
            <p:nvPr/>
          </p:nvCxnSpPr>
          <p:spPr>
            <a:xfrm flipV="1">
              <a:off x="2209163" y="2112629"/>
              <a:ext cx="572884" cy="25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2A2216-1EFC-437E-851A-7C88842F0D11}"/>
                </a:ext>
              </a:extLst>
            </p:cNvPr>
            <p:cNvCxnSpPr>
              <a:stCxn id="16" idx="6"/>
              <a:endCxn id="6" idx="1"/>
            </p:cNvCxnSpPr>
            <p:nvPr/>
          </p:nvCxnSpPr>
          <p:spPr>
            <a:xfrm>
              <a:off x="2256424" y="2475306"/>
              <a:ext cx="526488" cy="552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171A86-2060-4DA9-AD2E-FA6F3FB3FB00}"/>
                </a:ext>
              </a:extLst>
            </p:cNvPr>
            <p:cNvCxnSpPr>
              <a:stCxn id="16" idx="5"/>
              <a:endCxn id="7" idx="1"/>
            </p:cNvCxnSpPr>
            <p:nvPr/>
          </p:nvCxnSpPr>
          <p:spPr>
            <a:xfrm>
              <a:off x="2209165" y="2581531"/>
              <a:ext cx="576277" cy="918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7C8149-8490-4C7A-A756-A99A30DC0F9A}"/>
                </a:ext>
              </a:extLst>
            </p:cNvPr>
            <p:cNvCxnSpPr>
              <a:stCxn id="39" idx="6"/>
              <a:endCxn id="19" idx="1"/>
            </p:cNvCxnSpPr>
            <p:nvPr/>
          </p:nvCxnSpPr>
          <p:spPr>
            <a:xfrm>
              <a:off x="3880590" y="2218855"/>
              <a:ext cx="479461" cy="363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4FFE8B-203D-42E8-A0C7-07363741B59A}"/>
                </a:ext>
              </a:extLst>
            </p:cNvPr>
            <p:cNvCxnSpPr>
              <a:stCxn id="39" idx="5"/>
              <a:endCxn id="20" idx="1"/>
            </p:cNvCxnSpPr>
            <p:nvPr/>
          </p:nvCxnSpPr>
          <p:spPr>
            <a:xfrm>
              <a:off x="3833326" y="2325079"/>
              <a:ext cx="567224" cy="7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83C94A-1440-41EE-B91B-F1654CA5D80F}"/>
                </a:ext>
              </a:extLst>
            </p:cNvPr>
            <p:cNvCxnSpPr>
              <a:stCxn id="51" idx="7"/>
              <a:endCxn id="19" idx="2"/>
            </p:cNvCxnSpPr>
            <p:nvPr/>
          </p:nvCxnSpPr>
          <p:spPr>
            <a:xfrm>
              <a:off x="3840952" y="2578909"/>
              <a:ext cx="471834" cy="10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EFF253-DF02-44D1-9B4D-B32C4AA3DEED}"/>
                </a:ext>
              </a:extLst>
            </p:cNvPr>
            <p:cNvCxnSpPr>
              <a:stCxn id="41" idx="5"/>
              <a:endCxn id="20" idx="3"/>
            </p:cNvCxnSpPr>
            <p:nvPr/>
          </p:nvCxnSpPr>
          <p:spPr>
            <a:xfrm flipV="1">
              <a:off x="3836721" y="3286267"/>
              <a:ext cx="563831" cy="425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0DEFEA1-A627-40FC-9874-5B6B025ED186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>
              <a:off x="2256424" y="2955706"/>
              <a:ext cx="479226" cy="17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E714EDB-6E6F-4D8E-86D5-B582DC0661FB}"/>
                </a:ext>
              </a:extLst>
            </p:cNvPr>
            <p:cNvCxnSpPr>
              <a:stCxn id="17" idx="5"/>
              <a:endCxn id="7" idx="2"/>
            </p:cNvCxnSpPr>
            <p:nvPr/>
          </p:nvCxnSpPr>
          <p:spPr>
            <a:xfrm>
              <a:off x="2209165" y="3061931"/>
              <a:ext cx="529015" cy="543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D34742-708F-4453-91D6-F32B266490D7}"/>
                </a:ext>
              </a:extLst>
            </p:cNvPr>
            <p:cNvCxnSpPr>
              <a:stCxn id="17" idx="7"/>
              <a:endCxn id="5" idx="2"/>
            </p:cNvCxnSpPr>
            <p:nvPr/>
          </p:nvCxnSpPr>
          <p:spPr>
            <a:xfrm flipV="1">
              <a:off x="2209163" y="2218855"/>
              <a:ext cx="525622" cy="63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7761B8-4789-47CA-A202-E6DA543FAD12}"/>
                </a:ext>
              </a:extLst>
            </p:cNvPr>
            <p:cNvCxnSpPr>
              <a:stCxn id="18" idx="7"/>
              <a:endCxn id="5" idx="3"/>
            </p:cNvCxnSpPr>
            <p:nvPr/>
          </p:nvCxnSpPr>
          <p:spPr>
            <a:xfrm flipV="1">
              <a:off x="2209163" y="2325080"/>
              <a:ext cx="572884" cy="1014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0279B0-D942-422D-8704-4D4E9F05775D}"/>
                </a:ext>
              </a:extLst>
            </p:cNvPr>
            <p:cNvCxnSpPr>
              <a:stCxn id="18" idx="6"/>
              <a:endCxn id="6" idx="3"/>
            </p:cNvCxnSpPr>
            <p:nvPr/>
          </p:nvCxnSpPr>
          <p:spPr>
            <a:xfrm flipV="1">
              <a:off x="2256424" y="3240556"/>
              <a:ext cx="526488" cy="20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E3F45E-A42C-45EF-9D8D-C91EEF180DD8}"/>
                </a:ext>
              </a:extLst>
            </p:cNvPr>
            <p:cNvCxnSpPr>
              <a:stCxn id="18" idx="5"/>
              <a:endCxn id="7" idx="3"/>
            </p:cNvCxnSpPr>
            <p:nvPr/>
          </p:nvCxnSpPr>
          <p:spPr>
            <a:xfrm>
              <a:off x="2209165" y="3552244"/>
              <a:ext cx="576277" cy="15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0F0806-C86D-40B2-9A20-F625481D4E41}"/>
                </a:ext>
              </a:extLst>
            </p:cNvPr>
            <p:cNvCxnSpPr>
              <a:stCxn id="19" idx="6"/>
              <a:endCxn id="75" idx="1"/>
            </p:cNvCxnSpPr>
            <p:nvPr/>
          </p:nvCxnSpPr>
          <p:spPr>
            <a:xfrm flipV="1">
              <a:off x="4635510" y="2688407"/>
              <a:ext cx="172708" cy="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DDF065-1D98-43F8-A5B8-20AA21F004A9}"/>
                </a:ext>
              </a:extLst>
            </p:cNvPr>
            <p:cNvCxnSpPr>
              <a:stCxn id="20" idx="6"/>
              <a:endCxn id="73" idx="1"/>
            </p:cNvCxnSpPr>
            <p:nvPr/>
          </p:nvCxnSpPr>
          <p:spPr>
            <a:xfrm flipV="1">
              <a:off x="4676011" y="3173496"/>
              <a:ext cx="131796" cy="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0656A7-5411-4078-8836-CF83E0485C71}"/>
                </a:ext>
              </a:extLst>
            </p:cNvPr>
            <p:cNvCxnSpPr>
              <a:stCxn id="16" idx="6"/>
              <a:endCxn id="8" idx="1"/>
            </p:cNvCxnSpPr>
            <p:nvPr/>
          </p:nvCxnSpPr>
          <p:spPr>
            <a:xfrm>
              <a:off x="2256427" y="2475306"/>
              <a:ext cx="533249" cy="103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1D783-A4E1-45C1-A27D-BE05513C64A0}"/>
                </a:ext>
              </a:extLst>
            </p:cNvPr>
            <p:cNvCxnSpPr>
              <a:stCxn id="17" idx="6"/>
              <a:endCxn id="8" idx="2"/>
            </p:cNvCxnSpPr>
            <p:nvPr/>
          </p:nvCxnSpPr>
          <p:spPr>
            <a:xfrm flipV="1">
              <a:off x="2256427" y="2685135"/>
              <a:ext cx="485987" cy="270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F209520-B66F-4CE1-85B5-520A2F5FDE37}"/>
                </a:ext>
              </a:extLst>
            </p:cNvPr>
            <p:cNvCxnSpPr>
              <a:stCxn id="18" idx="6"/>
              <a:endCxn id="8" idx="3"/>
            </p:cNvCxnSpPr>
            <p:nvPr/>
          </p:nvCxnSpPr>
          <p:spPr>
            <a:xfrm flipV="1">
              <a:off x="2256427" y="2791360"/>
              <a:ext cx="533249" cy="65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A8E38AF6-EB72-4C30-A44D-FD9B2E83190A}"/>
                </a:ext>
              </a:extLst>
            </p:cNvPr>
            <p:cNvSpPr/>
            <p:nvPr/>
          </p:nvSpPr>
          <p:spPr>
            <a:xfrm>
              <a:off x="3557863" y="2068629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BD3366D-E438-43A5-968E-94E404EEE610}"/>
                </a:ext>
              </a:extLst>
            </p:cNvPr>
            <p:cNvSpPr/>
            <p:nvPr/>
          </p:nvSpPr>
          <p:spPr>
            <a:xfrm>
              <a:off x="3558730" y="298410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6EE69075-53D9-4966-AE04-B9C2C23C3C41}"/>
                </a:ext>
              </a:extLst>
            </p:cNvPr>
            <p:cNvSpPr/>
            <p:nvPr/>
          </p:nvSpPr>
          <p:spPr>
            <a:xfrm>
              <a:off x="3561256" y="345567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DB9677-7618-4A4B-A620-5F91449BFB2B}"/>
                </a:ext>
              </a:extLst>
            </p:cNvPr>
            <p:cNvCxnSpPr>
              <a:stCxn id="5" idx="7"/>
              <a:endCxn id="39" idx="1"/>
            </p:cNvCxnSpPr>
            <p:nvPr/>
          </p:nvCxnSpPr>
          <p:spPr>
            <a:xfrm>
              <a:off x="3010249" y="2112626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7367691-8A14-4BBD-9AA0-D2FC3BF5F434}"/>
                </a:ext>
              </a:extLst>
            </p:cNvPr>
            <p:cNvCxnSpPr>
              <a:stCxn id="5" idx="6"/>
              <a:endCxn id="40" idx="1"/>
            </p:cNvCxnSpPr>
            <p:nvPr/>
          </p:nvCxnSpPr>
          <p:spPr>
            <a:xfrm>
              <a:off x="3057511" y="2218852"/>
              <a:ext cx="548483" cy="809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605BDB-EF52-4BA2-8A4A-7BDDD839FBA7}"/>
                </a:ext>
              </a:extLst>
            </p:cNvPr>
            <p:cNvCxnSpPr>
              <a:stCxn id="5" idx="5"/>
              <a:endCxn id="41" idx="1"/>
            </p:cNvCxnSpPr>
            <p:nvPr/>
          </p:nvCxnSpPr>
          <p:spPr>
            <a:xfrm>
              <a:off x="3010246" y="2325077"/>
              <a:ext cx="598272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43669F6-CC98-4A30-8519-8EFEEC43BBB9}"/>
                </a:ext>
              </a:extLst>
            </p:cNvPr>
            <p:cNvCxnSpPr>
              <a:stCxn id="8" idx="6"/>
              <a:endCxn id="40" idx="2"/>
            </p:cNvCxnSpPr>
            <p:nvPr/>
          </p:nvCxnSpPr>
          <p:spPr>
            <a:xfrm>
              <a:off x="3065136" y="2685132"/>
              <a:ext cx="493594" cy="44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2205C9-CD1D-49FE-B49B-17DC7E6E598C}"/>
                </a:ext>
              </a:extLst>
            </p:cNvPr>
            <p:cNvCxnSpPr>
              <a:endCxn id="41" idx="2"/>
            </p:cNvCxnSpPr>
            <p:nvPr/>
          </p:nvCxnSpPr>
          <p:spPr>
            <a:xfrm>
              <a:off x="3021720" y="2790119"/>
              <a:ext cx="539536" cy="815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38C6CB-B409-4BF9-9A22-964625F52056}"/>
                </a:ext>
              </a:extLst>
            </p:cNvPr>
            <p:cNvCxnSpPr>
              <a:stCxn id="8" idx="7"/>
              <a:endCxn id="39" idx="2"/>
            </p:cNvCxnSpPr>
            <p:nvPr/>
          </p:nvCxnSpPr>
          <p:spPr>
            <a:xfrm flipV="1">
              <a:off x="3017874" y="2218852"/>
              <a:ext cx="539990" cy="360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0F5963E-976B-42CB-87BB-31229005A8D6}"/>
                </a:ext>
              </a:extLst>
            </p:cNvPr>
            <p:cNvCxnSpPr>
              <a:stCxn id="6" idx="7"/>
              <a:endCxn id="39" idx="3"/>
            </p:cNvCxnSpPr>
            <p:nvPr/>
          </p:nvCxnSpPr>
          <p:spPr>
            <a:xfrm flipV="1">
              <a:off x="3011115" y="2325080"/>
              <a:ext cx="594013" cy="703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9FCA75-7F0D-474A-A85A-EA23CA0E1D37}"/>
                </a:ext>
              </a:extLst>
            </p:cNvPr>
            <p:cNvCxnSpPr>
              <a:stCxn id="6" idx="6"/>
              <a:endCxn id="40" idx="3"/>
            </p:cNvCxnSpPr>
            <p:nvPr/>
          </p:nvCxnSpPr>
          <p:spPr>
            <a:xfrm>
              <a:off x="3058377" y="3134331"/>
              <a:ext cx="547617" cy="1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E30293-5C08-4B35-8045-1BCB0A6423B6}"/>
                </a:ext>
              </a:extLst>
            </p:cNvPr>
            <p:cNvCxnSpPr>
              <a:stCxn id="6" idx="5"/>
              <a:endCxn id="41" idx="3"/>
            </p:cNvCxnSpPr>
            <p:nvPr/>
          </p:nvCxnSpPr>
          <p:spPr>
            <a:xfrm>
              <a:off x="3011112" y="3240556"/>
              <a:ext cx="597406" cy="471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F0BD6816-2DCA-4D8F-8007-6709205368C5}"/>
                </a:ext>
              </a:extLst>
            </p:cNvPr>
            <p:cNvSpPr/>
            <p:nvPr/>
          </p:nvSpPr>
          <p:spPr>
            <a:xfrm>
              <a:off x="3565491" y="2534909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73ADE1-85FF-44CD-8998-9937272E6582}"/>
                </a:ext>
              </a:extLst>
            </p:cNvPr>
            <p:cNvCxnSpPr>
              <a:stCxn id="5" idx="7"/>
              <a:endCxn id="51" idx="1"/>
            </p:cNvCxnSpPr>
            <p:nvPr/>
          </p:nvCxnSpPr>
          <p:spPr>
            <a:xfrm>
              <a:off x="3010247" y="2112627"/>
              <a:ext cx="602506" cy="46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919746C-8582-40C8-8E73-CCF38D145825}"/>
                </a:ext>
              </a:extLst>
            </p:cNvPr>
            <p:cNvCxnSpPr>
              <a:stCxn id="8" idx="6"/>
              <a:endCxn id="51" idx="2"/>
            </p:cNvCxnSpPr>
            <p:nvPr/>
          </p:nvCxnSpPr>
          <p:spPr>
            <a:xfrm>
              <a:off x="3065137" y="2685132"/>
              <a:ext cx="500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7CF3A9-58F9-4283-84CE-43F4D5E0C134}"/>
                </a:ext>
              </a:extLst>
            </p:cNvPr>
            <p:cNvCxnSpPr>
              <a:stCxn id="6" idx="6"/>
              <a:endCxn id="51" idx="3"/>
            </p:cNvCxnSpPr>
            <p:nvPr/>
          </p:nvCxnSpPr>
          <p:spPr>
            <a:xfrm flipV="1">
              <a:off x="3058375" y="2791360"/>
              <a:ext cx="554378" cy="34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3CF1F2-F25C-4522-A2C5-0C827397351C}"/>
                </a:ext>
              </a:extLst>
            </p:cNvPr>
            <p:cNvCxnSpPr>
              <a:stCxn id="7" idx="7"/>
              <a:endCxn id="39" idx="3"/>
            </p:cNvCxnSpPr>
            <p:nvPr/>
          </p:nvCxnSpPr>
          <p:spPr>
            <a:xfrm flipV="1">
              <a:off x="3013639" y="2325077"/>
              <a:ext cx="591486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F9C3CF-F500-4FF1-937A-D0C47AB72F16}"/>
                </a:ext>
              </a:extLst>
            </p:cNvPr>
            <p:cNvCxnSpPr>
              <a:stCxn id="7" idx="6"/>
              <a:endCxn id="51" idx="3"/>
            </p:cNvCxnSpPr>
            <p:nvPr/>
          </p:nvCxnSpPr>
          <p:spPr>
            <a:xfrm flipV="1">
              <a:off x="3060904" y="2791357"/>
              <a:ext cx="551851" cy="81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270D9C2-5E1C-4E52-B746-50D7CAD60E32}"/>
                </a:ext>
              </a:extLst>
            </p:cNvPr>
            <p:cNvCxnSpPr>
              <a:stCxn id="7" idx="6"/>
              <a:endCxn id="40" idx="3"/>
            </p:cNvCxnSpPr>
            <p:nvPr/>
          </p:nvCxnSpPr>
          <p:spPr>
            <a:xfrm flipV="1">
              <a:off x="3060901" y="3240553"/>
              <a:ext cx="545090" cy="365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93037C0-81B9-4A48-BFCA-0054D0AF7AD4}"/>
                </a:ext>
              </a:extLst>
            </p:cNvPr>
            <p:cNvCxnSpPr>
              <a:stCxn id="7" idx="5"/>
              <a:endCxn id="41" idx="3"/>
            </p:cNvCxnSpPr>
            <p:nvPr/>
          </p:nvCxnSpPr>
          <p:spPr>
            <a:xfrm>
              <a:off x="3013642" y="3712124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9DBB61-0FBB-489C-8070-F235219401DC}"/>
                </a:ext>
              </a:extLst>
            </p:cNvPr>
            <p:cNvCxnSpPr>
              <a:stCxn id="51" idx="6"/>
              <a:endCxn id="20" idx="2"/>
            </p:cNvCxnSpPr>
            <p:nvPr/>
          </p:nvCxnSpPr>
          <p:spPr>
            <a:xfrm>
              <a:off x="3888217" y="2685132"/>
              <a:ext cx="465073" cy="494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C20A60-3628-4772-B669-D574F5F208BD}"/>
                </a:ext>
              </a:extLst>
            </p:cNvPr>
            <p:cNvCxnSpPr>
              <a:stCxn id="40" idx="6"/>
              <a:endCxn id="19" idx="2"/>
            </p:cNvCxnSpPr>
            <p:nvPr/>
          </p:nvCxnSpPr>
          <p:spPr>
            <a:xfrm flipV="1">
              <a:off x="3881456" y="2688822"/>
              <a:ext cx="431333" cy="445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7122B2-96FD-4EC1-8647-5A7C577E7664}"/>
                </a:ext>
              </a:extLst>
            </p:cNvPr>
            <p:cNvCxnSpPr>
              <a:stCxn id="40" idx="5"/>
              <a:endCxn id="20" idx="3"/>
            </p:cNvCxnSpPr>
            <p:nvPr/>
          </p:nvCxnSpPr>
          <p:spPr>
            <a:xfrm>
              <a:off x="3834191" y="3240554"/>
              <a:ext cx="566358" cy="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820FAA2-E853-4BD0-A745-2FD6F992ACF0}"/>
                </a:ext>
              </a:extLst>
            </p:cNvPr>
            <p:cNvCxnSpPr>
              <a:stCxn id="41" idx="6"/>
              <a:endCxn id="19" idx="3"/>
            </p:cNvCxnSpPr>
            <p:nvPr/>
          </p:nvCxnSpPr>
          <p:spPr>
            <a:xfrm flipV="1">
              <a:off x="3883980" y="2795047"/>
              <a:ext cx="476068" cy="8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3C4EF0-D8C0-43A4-8EDB-CF7453B2E1CD}"/>
                </a:ext>
              </a:extLst>
            </p:cNvPr>
            <p:cNvGrpSpPr/>
            <p:nvPr/>
          </p:nvGrpSpPr>
          <p:grpSpPr>
            <a:xfrm>
              <a:off x="3558562" y="2065982"/>
              <a:ext cx="1090695" cy="1687498"/>
              <a:chOff x="2358392" y="2094566"/>
              <a:chExt cx="1090695" cy="1687498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7F77F573-C3F6-4DDE-B6B0-03D3101B434C}"/>
                  </a:ext>
                </a:extLst>
              </p:cNvPr>
              <p:cNvSpPr/>
              <p:nvPr/>
            </p:nvSpPr>
            <p:spPr>
              <a:xfrm>
                <a:off x="2358392" y="209456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B4F8FE84-BEDE-4565-923E-C9ED44AF9360}"/>
                  </a:ext>
                </a:extLst>
              </p:cNvPr>
              <p:cNvSpPr/>
              <p:nvPr/>
            </p:nvSpPr>
            <p:spPr>
              <a:xfrm>
                <a:off x="2359258" y="3010042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38BCEF80-ADCF-41EC-A63F-78AEA3A929EE}"/>
                  </a:ext>
                </a:extLst>
              </p:cNvPr>
              <p:cNvSpPr/>
              <p:nvPr/>
            </p:nvSpPr>
            <p:spPr>
              <a:xfrm>
                <a:off x="2361785" y="3481613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E4F8702D-F136-48B3-ADA0-D00DC54E85BE}"/>
                  </a:ext>
                </a:extLst>
              </p:cNvPr>
              <p:cNvSpPr/>
              <p:nvPr/>
            </p:nvSpPr>
            <p:spPr>
              <a:xfrm>
                <a:off x="2366019" y="256084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pic>
            <p:nvPicPr>
              <p:cNvPr id="81" name="Graphic 2" descr="Single gear">
                <a:extLst>
                  <a:ext uri="{FF2B5EF4-FFF2-40B4-BE49-F238E27FC236}">
                    <a16:creationId xmlns:a16="http://schemas.microsoft.com/office/drawing/2014/main" id="{3AA5FF52-AF35-43BB-AEFE-20C73C9763FA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5600" y="2122976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82" name="Graphic 2" descr="Single gear">
                <a:extLst>
                  <a:ext uri="{FF2B5EF4-FFF2-40B4-BE49-F238E27FC236}">
                    <a16:creationId xmlns:a16="http://schemas.microsoft.com/office/drawing/2014/main" id="{ECA7C69C-C9B9-4460-81F5-7C9915CC6EBF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9759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83" name="Graphic 2" descr="Single gear">
                <a:extLst>
                  <a:ext uri="{FF2B5EF4-FFF2-40B4-BE49-F238E27FC236}">
                    <a16:creationId xmlns:a16="http://schemas.microsoft.com/office/drawing/2014/main" id="{4A5F0733-C336-4769-944C-9EAD551B5A92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2786" y="303785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84" name="Graphic 2" descr="Single gear">
                <a:extLst>
                  <a:ext uri="{FF2B5EF4-FFF2-40B4-BE49-F238E27FC236}">
                    <a16:creationId xmlns:a16="http://schemas.microsoft.com/office/drawing/2014/main" id="{08E862BB-F3F9-493D-9AD9-F24158A12175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329" y="350690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85" name="Graphic 2" descr="Single gear">
                <a:extLst>
                  <a:ext uri="{FF2B5EF4-FFF2-40B4-BE49-F238E27FC236}">
                    <a16:creationId xmlns:a16="http://schemas.microsoft.com/office/drawing/2014/main" id="{C8CABD75-F25B-49DA-B2EF-A1BEF6C0908C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39373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86" name="Graphic 2" descr="Single gear">
                <a:extLst>
                  <a:ext uri="{FF2B5EF4-FFF2-40B4-BE49-F238E27FC236}">
                    <a16:creationId xmlns:a16="http://schemas.microsoft.com/office/drawing/2014/main" id="{DE1A467E-F768-4F18-87A5-176B72873D8B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9874" y="3076542"/>
                <a:ext cx="269213" cy="249864"/>
              </a:xfrm>
              <a:prstGeom prst="rect">
                <a:avLst/>
              </a:prstGeom>
            </p:spPr>
          </p:pic>
        </p:grpSp>
        <p:sp>
          <p:nvSpPr>
            <p:cNvPr id="64" name="TextBox 103">
              <a:extLst>
                <a:ext uri="{FF2B5EF4-FFF2-40B4-BE49-F238E27FC236}">
                  <a16:creationId xmlns:a16="http://schemas.microsoft.com/office/drawing/2014/main" id="{88A866EF-BD07-45AD-A53A-C7187E49554E}"/>
                </a:ext>
              </a:extLst>
            </p:cNvPr>
            <p:cNvSpPr txBox="1"/>
            <p:nvPr/>
          </p:nvSpPr>
          <p:spPr>
            <a:xfrm>
              <a:off x="4074418" y="2254660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sick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Box 103">
              <a:extLst>
                <a:ext uri="{FF2B5EF4-FFF2-40B4-BE49-F238E27FC236}">
                  <a16:creationId xmlns:a16="http://schemas.microsoft.com/office/drawing/2014/main" id="{FDE46BCE-4257-42C5-B185-49CACB34EDFA}"/>
                </a:ext>
              </a:extLst>
            </p:cNvPr>
            <p:cNvSpPr txBox="1"/>
            <p:nvPr/>
          </p:nvSpPr>
          <p:spPr>
            <a:xfrm>
              <a:off x="4185393" y="3277972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healthy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9C4AA94-891C-4AC8-945C-1C9B3720B890}"/>
                </a:ext>
              </a:extLst>
            </p:cNvPr>
            <p:cNvGrpSpPr/>
            <p:nvPr/>
          </p:nvGrpSpPr>
          <p:grpSpPr>
            <a:xfrm>
              <a:off x="4807810" y="2588728"/>
              <a:ext cx="445129" cy="693183"/>
              <a:chOff x="4444641" y="2549814"/>
              <a:chExt cx="445129" cy="69318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41C20E4-C8AD-48E7-8E48-F46BEA96435A}"/>
                  </a:ext>
                </a:extLst>
              </p:cNvPr>
              <p:cNvGrpSpPr/>
              <p:nvPr/>
            </p:nvGrpSpPr>
            <p:grpSpPr>
              <a:xfrm>
                <a:off x="4445052" y="2549814"/>
                <a:ext cx="444718" cy="200660"/>
                <a:chOff x="4445052" y="2549814"/>
                <a:chExt cx="444718" cy="200660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AD21B1-2BE0-438C-9E51-14B2CF3FFFE2}"/>
                    </a:ext>
                  </a:extLst>
                </p:cNvPr>
                <p:cNvSpPr/>
                <p:nvPr/>
              </p:nvSpPr>
              <p:spPr>
                <a:xfrm>
                  <a:off x="4445052" y="2549814"/>
                  <a:ext cx="444718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464BFAF-92AA-4A9D-A04D-1A6CC4EF43F4}"/>
                    </a:ext>
                  </a:extLst>
                </p:cNvPr>
                <p:cNvSpPr/>
                <p:nvPr/>
              </p:nvSpPr>
              <p:spPr>
                <a:xfrm>
                  <a:off x="4448828" y="2551117"/>
                  <a:ext cx="144462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62D550E-4650-42D2-AEE5-DAE755592BDD}"/>
                  </a:ext>
                </a:extLst>
              </p:cNvPr>
              <p:cNvGrpSpPr/>
              <p:nvPr/>
            </p:nvGrpSpPr>
            <p:grpSpPr>
              <a:xfrm>
                <a:off x="4444641" y="3034903"/>
                <a:ext cx="445129" cy="208094"/>
                <a:chOff x="4444641" y="3034903"/>
                <a:chExt cx="445129" cy="20809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47AEF30-39B6-4EBE-A4B5-AFF634E19B65}"/>
                    </a:ext>
                  </a:extLst>
                </p:cNvPr>
                <p:cNvSpPr/>
                <p:nvPr/>
              </p:nvSpPr>
              <p:spPr>
                <a:xfrm>
                  <a:off x="4444641" y="3034903"/>
                  <a:ext cx="445129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940D7B6-63D0-4AA2-9384-55888281696A}"/>
                    </a:ext>
                  </a:extLst>
                </p:cNvPr>
                <p:cNvSpPr/>
                <p:nvPr/>
              </p:nvSpPr>
              <p:spPr>
                <a:xfrm>
                  <a:off x="4455195" y="3043640"/>
                  <a:ext cx="322723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sp>
          <p:nvSpPr>
            <p:cNvPr id="67" name="TextBox 103">
              <a:extLst>
                <a:ext uri="{FF2B5EF4-FFF2-40B4-BE49-F238E27FC236}">
                  <a16:creationId xmlns:a16="http://schemas.microsoft.com/office/drawing/2014/main" id="{B2467A86-0DEF-411C-96A2-0BC48EADE3A6}"/>
                </a:ext>
              </a:extLst>
            </p:cNvPr>
            <p:cNvSpPr txBox="1"/>
            <p:nvPr/>
          </p:nvSpPr>
          <p:spPr>
            <a:xfrm>
              <a:off x="1205461" y="2298634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Height 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Box 103">
              <a:extLst>
                <a:ext uri="{FF2B5EF4-FFF2-40B4-BE49-F238E27FC236}">
                  <a16:creationId xmlns:a16="http://schemas.microsoft.com/office/drawing/2014/main" id="{79AA827D-5591-4A69-98A9-EEB2CEB50476}"/>
                </a:ext>
              </a:extLst>
            </p:cNvPr>
            <p:cNvSpPr txBox="1"/>
            <p:nvPr/>
          </p:nvSpPr>
          <p:spPr>
            <a:xfrm>
              <a:off x="1184797" y="2767468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Weight  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Box 103">
              <a:extLst>
                <a:ext uri="{FF2B5EF4-FFF2-40B4-BE49-F238E27FC236}">
                  <a16:creationId xmlns:a16="http://schemas.microsoft.com/office/drawing/2014/main" id="{84E53D10-EDD9-4E16-8090-15B3A667F29C}"/>
                </a:ext>
              </a:extLst>
            </p:cNvPr>
            <p:cNvSpPr txBox="1"/>
            <p:nvPr/>
          </p:nvSpPr>
          <p:spPr>
            <a:xfrm>
              <a:off x="973021" y="3334231"/>
              <a:ext cx="11488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Temperature  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Rounded Rectangle 1">
              <a:extLst>
                <a:ext uri="{FF2B5EF4-FFF2-40B4-BE49-F238E27FC236}">
                  <a16:creationId xmlns:a16="http://schemas.microsoft.com/office/drawing/2014/main" id="{6667306A-381D-4F50-8802-6F137C989167}"/>
                </a:ext>
              </a:extLst>
            </p:cNvPr>
            <p:cNvSpPr/>
            <p:nvPr/>
          </p:nvSpPr>
          <p:spPr>
            <a:xfrm>
              <a:off x="1178404" y="1674423"/>
              <a:ext cx="1152476" cy="228739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5433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CB44-8292-4ECF-8014-F68C18A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BD63-DD5D-4B7B-81A4-BBA8EB74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Unites and activate functions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0B7677-D466-468B-A5DD-870C2AA8BFAF}"/>
              </a:ext>
            </a:extLst>
          </p:cNvPr>
          <p:cNvGrpSpPr/>
          <p:nvPr/>
        </p:nvGrpSpPr>
        <p:grpSpPr>
          <a:xfrm>
            <a:off x="8229599" y="362436"/>
            <a:ext cx="3650821" cy="1936190"/>
            <a:chOff x="1218259" y="1635515"/>
            <a:chExt cx="3671514" cy="208170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13D3614-3061-424A-AC33-5CB48F2670CC}"/>
                </a:ext>
              </a:extLst>
            </p:cNvPr>
            <p:cNvSpPr/>
            <p:nvPr/>
          </p:nvSpPr>
          <p:spPr>
            <a:xfrm>
              <a:off x="237161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EA4EEBF-B10E-41C7-BE89-D2213A939333}"/>
                </a:ext>
              </a:extLst>
            </p:cNvPr>
            <p:cNvSpPr/>
            <p:nvPr/>
          </p:nvSpPr>
          <p:spPr>
            <a:xfrm>
              <a:off x="2372485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022C7A0-4136-4774-A6F0-E47B8435366A}"/>
                </a:ext>
              </a:extLst>
            </p:cNvPr>
            <p:cNvSpPr/>
            <p:nvPr/>
          </p:nvSpPr>
          <p:spPr>
            <a:xfrm>
              <a:off x="237501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3CDF59A-C06D-415C-B642-D138E842F6C8}"/>
                </a:ext>
              </a:extLst>
            </p:cNvPr>
            <p:cNvSpPr/>
            <p:nvPr/>
          </p:nvSpPr>
          <p:spPr>
            <a:xfrm>
              <a:off x="2379246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pic>
          <p:nvPicPr>
            <p:cNvPr id="9" name="Graphic 2" descr="Single gear">
              <a:extLst>
                <a:ext uri="{FF2B5EF4-FFF2-40B4-BE49-F238E27FC236}">
                  <a16:creationId xmlns:a16="http://schemas.microsoft.com/office/drawing/2014/main" id="{5E896B1C-F789-4806-A764-6DE6D89B2279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829" y="2058125"/>
              <a:ext cx="269213" cy="249864"/>
            </a:xfrm>
            <a:prstGeom prst="rect">
              <a:avLst/>
            </a:prstGeom>
          </p:spPr>
        </p:pic>
        <p:pic>
          <p:nvPicPr>
            <p:cNvPr id="10" name="Graphic 2" descr="Single gear">
              <a:extLst>
                <a:ext uri="{FF2B5EF4-FFF2-40B4-BE49-F238E27FC236}">
                  <a16:creationId xmlns:a16="http://schemas.microsoft.com/office/drawing/2014/main" id="{04877C45-555C-48B9-9AAE-BB0BF3BC66C7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2988" y="2519168"/>
              <a:ext cx="269213" cy="249864"/>
            </a:xfrm>
            <a:prstGeom prst="rect">
              <a:avLst/>
            </a:prstGeom>
          </p:spPr>
        </p:pic>
        <p:pic>
          <p:nvPicPr>
            <p:cNvPr id="11" name="Graphic 2" descr="Single gear">
              <a:extLst>
                <a:ext uri="{FF2B5EF4-FFF2-40B4-BE49-F238E27FC236}">
                  <a16:creationId xmlns:a16="http://schemas.microsoft.com/office/drawing/2014/main" id="{D2DD2851-6CD0-459C-A450-0B0F68DDE820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5537" y="2967674"/>
              <a:ext cx="269213" cy="249864"/>
            </a:xfrm>
            <a:prstGeom prst="rect">
              <a:avLst/>
            </a:prstGeom>
          </p:spPr>
        </p:pic>
        <p:pic>
          <p:nvPicPr>
            <p:cNvPr id="12" name="Graphic 2" descr="Single gear">
              <a:extLst>
                <a:ext uri="{FF2B5EF4-FFF2-40B4-BE49-F238E27FC236}">
                  <a16:creationId xmlns:a16="http://schemas.microsoft.com/office/drawing/2014/main" id="{318A9055-4D72-4E96-9B7D-122D35E02961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6558" y="3442056"/>
              <a:ext cx="269213" cy="249864"/>
            </a:xfrm>
            <a:prstGeom prst="rect">
              <a:avLst/>
            </a:prstGeom>
          </p:spPr>
        </p:pic>
        <p:sp>
          <p:nvSpPr>
            <p:cNvPr id="13" name="TextBox 102">
              <a:extLst>
                <a:ext uri="{FF2B5EF4-FFF2-40B4-BE49-F238E27FC236}">
                  <a16:creationId xmlns:a16="http://schemas.microsoft.com/office/drawing/2014/main" id="{F3F2340F-C7FA-4AFC-908E-2DF215A861F6}"/>
                </a:ext>
              </a:extLst>
            </p:cNvPr>
            <p:cNvSpPr txBox="1"/>
            <p:nvPr/>
          </p:nvSpPr>
          <p:spPr>
            <a:xfrm>
              <a:off x="2532225" y="1635515"/>
              <a:ext cx="810609" cy="2879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Hidden</a:t>
              </a:r>
              <a:endParaRPr 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03">
              <a:extLst>
                <a:ext uri="{FF2B5EF4-FFF2-40B4-BE49-F238E27FC236}">
                  <a16:creationId xmlns:a16="http://schemas.microsoft.com/office/drawing/2014/main" id="{E3913E4C-2139-4AC5-842C-C351A40F5E5C}"/>
                </a:ext>
              </a:extLst>
            </p:cNvPr>
            <p:cNvSpPr txBox="1"/>
            <p:nvPr/>
          </p:nvSpPr>
          <p:spPr>
            <a:xfrm>
              <a:off x="3665563" y="167500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03">
              <a:extLst>
                <a:ext uri="{FF2B5EF4-FFF2-40B4-BE49-F238E27FC236}">
                  <a16:creationId xmlns:a16="http://schemas.microsoft.com/office/drawing/2014/main" id="{9B5FE416-4A71-4FD4-825A-36C252EA8166}"/>
                </a:ext>
              </a:extLst>
            </p:cNvPr>
            <p:cNvSpPr txBox="1"/>
            <p:nvPr/>
          </p:nvSpPr>
          <p:spPr>
            <a:xfrm>
              <a:off x="1218259" y="1651530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endParaRPr 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EA2D22BC-15B8-40A4-8662-844EAC71DF55}"/>
                </a:ext>
              </a:extLst>
            </p:cNvPr>
            <p:cNvSpPr/>
            <p:nvPr/>
          </p:nvSpPr>
          <p:spPr>
            <a:xfrm>
              <a:off x="1570534" y="22861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124D4FF-80BA-4239-90DA-868A59020233}"/>
                </a:ext>
              </a:extLst>
            </p:cNvPr>
            <p:cNvSpPr/>
            <p:nvPr/>
          </p:nvSpPr>
          <p:spPr>
            <a:xfrm>
              <a:off x="1570534" y="27665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ACE2F45-FAD3-4185-82A3-E82263DF3AC3}"/>
                </a:ext>
              </a:extLst>
            </p:cNvPr>
            <p:cNvSpPr/>
            <p:nvPr/>
          </p:nvSpPr>
          <p:spPr>
            <a:xfrm>
              <a:off x="1570534" y="3256882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064DCBC-EDF3-4FF1-93C8-D5CD5307E15A}"/>
                </a:ext>
              </a:extLst>
            </p:cNvPr>
            <p:cNvSpPr/>
            <p:nvPr/>
          </p:nvSpPr>
          <p:spPr>
            <a:xfrm>
              <a:off x="3949621" y="249968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A7B2DCA5-A6BB-4006-A875-750E1B6294BE}"/>
                </a:ext>
              </a:extLst>
            </p:cNvPr>
            <p:cNvSpPr/>
            <p:nvPr/>
          </p:nvSpPr>
          <p:spPr>
            <a:xfrm>
              <a:off x="3990121" y="299090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F0A4C6-C598-42ED-AE89-4E27054AF273}"/>
                </a:ext>
              </a:extLst>
            </p:cNvPr>
            <p:cNvCxnSpPr>
              <a:stCxn id="16" idx="7"/>
              <a:endCxn id="5" idx="1"/>
            </p:cNvCxnSpPr>
            <p:nvPr/>
          </p:nvCxnSpPr>
          <p:spPr>
            <a:xfrm flipV="1">
              <a:off x="1845996" y="2073718"/>
              <a:ext cx="572884" cy="25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6A1F83-BD71-445D-A3E9-8F6DAB1C17E5}"/>
                </a:ext>
              </a:extLst>
            </p:cNvPr>
            <p:cNvCxnSpPr>
              <a:stCxn id="16" idx="6"/>
              <a:endCxn id="6" idx="1"/>
            </p:cNvCxnSpPr>
            <p:nvPr/>
          </p:nvCxnSpPr>
          <p:spPr>
            <a:xfrm>
              <a:off x="1893258" y="2436395"/>
              <a:ext cx="526488" cy="552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4E43B4-9391-4DE7-929E-95444ABB283F}"/>
                </a:ext>
              </a:extLst>
            </p:cNvPr>
            <p:cNvCxnSpPr>
              <a:stCxn id="16" idx="5"/>
              <a:endCxn id="7" idx="1"/>
            </p:cNvCxnSpPr>
            <p:nvPr/>
          </p:nvCxnSpPr>
          <p:spPr>
            <a:xfrm>
              <a:off x="1845999" y="2542620"/>
              <a:ext cx="576277" cy="918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B45331-1BB2-40DA-A7AE-D7070B49C42F}"/>
                </a:ext>
              </a:extLst>
            </p:cNvPr>
            <p:cNvCxnSpPr>
              <a:stCxn id="39" idx="6"/>
              <a:endCxn id="19" idx="1"/>
            </p:cNvCxnSpPr>
            <p:nvPr/>
          </p:nvCxnSpPr>
          <p:spPr>
            <a:xfrm>
              <a:off x="3517424" y="2179944"/>
              <a:ext cx="479461" cy="363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99DBAB-E93F-4810-B9BA-D89BCCEBBABA}"/>
                </a:ext>
              </a:extLst>
            </p:cNvPr>
            <p:cNvCxnSpPr>
              <a:stCxn id="39" idx="5"/>
              <a:endCxn id="20" idx="1"/>
            </p:cNvCxnSpPr>
            <p:nvPr/>
          </p:nvCxnSpPr>
          <p:spPr>
            <a:xfrm>
              <a:off x="3470160" y="2286169"/>
              <a:ext cx="567224" cy="7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FF0C99-D340-423A-BAFA-8890870D4287}"/>
                </a:ext>
              </a:extLst>
            </p:cNvPr>
            <p:cNvCxnSpPr>
              <a:stCxn id="51" idx="7"/>
              <a:endCxn id="19" idx="2"/>
            </p:cNvCxnSpPr>
            <p:nvPr/>
          </p:nvCxnSpPr>
          <p:spPr>
            <a:xfrm>
              <a:off x="3477786" y="2539998"/>
              <a:ext cx="471834" cy="10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54DC52-C389-4D19-B523-C915FEE8C39B}"/>
                </a:ext>
              </a:extLst>
            </p:cNvPr>
            <p:cNvCxnSpPr>
              <a:stCxn id="41" idx="5"/>
              <a:endCxn id="20" idx="3"/>
            </p:cNvCxnSpPr>
            <p:nvPr/>
          </p:nvCxnSpPr>
          <p:spPr>
            <a:xfrm flipV="1">
              <a:off x="3473555" y="3247357"/>
              <a:ext cx="563831" cy="425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E3B016-80A6-4E71-AAC6-FE65127338F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>
              <a:off x="1893258" y="2916795"/>
              <a:ext cx="479226" cy="17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A1CAB3-A4E0-47FC-B5F1-ED0C34755E89}"/>
                </a:ext>
              </a:extLst>
            </p:cNvPr>
            <p:cNvCxnSpPr>
              <a:stCxn id="17" idx="5"/>
              <a:endCxn id="7" idx="2"/>
            </p:cNvCxnSpPr>
            <p:nvPr/>
          </p:nvCxnSpPr>
          <p:spPr>
            <a:xfrm>
              <a:off x="1845999" y="3023020"/>
              <a:ext cx="529015" cy="543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3679708-D609-44FA-971A-AFD1D857ED5D}"/>
                </a:ext>
              </a:extLst>
            </p:cNvPr>
            <p:cNvCxnSpPr>
              <a:stCxn id="17" idx="7"/>
              <a:endCxn id="5" idx="2"/>
            </p:cNvCxnSpPr>
            <p:nvPr/>
          </p:nvCxnSpPr>
          <p:spPr>
            <a:xfrm flipV="1">
              <a:off x="1845996" y="2179944"/>
              <a:ext cx="525622" cy="63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2485B0-ED3A-4DB3-83D4-124C3F0DB89C}"/>
                </a:ext>
              </a:extLst>
            </p:cNvPr>
            <p:cNvCxnSpPr>
              <a:stCxn id="18" idx="7"/>
              <a:endCxn id="5" idx="3"/>
            </p:cNvCxnSpPr>
            <p:nvPr/>
          </p:nvCxnSpPr>
          <p:spPr>
            <a:xfrm flipV="1">
              <a:off x="1845996" y="2286169"/>
              <a:ext cx="572884" cy="1014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41424D-2BF2-4C56-B5A7-2B09E825C846}"/>
                </a:ext>
              </a:extLst>
            </p:cNvPr>
            <p:cNvCxnSpPr>
              <a:stCxn id="18" idx="6"/>
              <a:endCxn id="6" idx="3"/>
            </p:cNvCxnSpPr>
            <p:nvPr/>
          </p:nvCxnSpPr>
          <p:spPr>
            <a:xfrm flipV="1">
              <a:off x="1893258" y="3201645"/>
              <a:ext cx="526488" cy="20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A44969-EB3C-4480-A4C1-6862875D40E7}"/>
                </a:ext>
              </a:extLst>
            </p:cNvPr>
            <p:cNvCxnSpPr>
              <a:stCxn id="18" idx="5"/>
              <a:endCxn id="7" idx="3"/>
            </p:cNvCxnSpPr>
            <p:nvPr/>
          </p:nvCxnSpPr>
          <p:spPr>
            <a:xfrm>
              <a:off x="1845999" y="3513333"/>
              <a:ext cx="576277" cy="15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72BFB51-A897-4DD7-A5C9-D4EC49EA517B}"/>
                </a:ext>
              </a:extLst>
            </p:cNvPr>
            <p:cNvCxnSpPr>
              <a:stCxn id="19" idx="6"/>
              <a:endCxn id="80" idx="1"/>
            </p:cNvCxnSpPr>
            <p:nvPr/>
          </p:nvCxnSpPr>
          <p:spPr>
            <a:xfrm flipV="1">
              <a:off x="4272345" y="2649496"/>
              <a:ext cx="172708" cy="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104CE11-37A5-43BC-BD99-595E921B382C}"/>
                </a:ext>
              </a:extLst>
            </p:cNvPr>
            <p:cNvCxnSpPr>
              <a:stCxn id="20" idx="6"/>
              <a:endCxn id="78" idx="1"/>
            </p:cNvCxnSpPr>
            <p:nvPr/>
          </p:nvCxnSpPr>
          <p:spPr>
            <a:xfrm flipV="1">
              <a:off x="4312845" y="3134585"/>
              <a:ext cx="131796" cy="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8D86AB-2A9C-4EF5-99C1-472A63E5C149}"/>
                </a:ext>
              </a:extLst>
            </p:cNvPr>
            <p:cNvCxnSpPr>
              <a:stCxn id="16" idx="6"/>
              <a:endCxn id="8" idx="1"/>
            </p:cNvCxnSpPr>
            <p:nvPr/>
          </p:nvCxnSpPr>
          <p:spPr>
            <a:xfrm>
              <a:off x="1893261" y="2436395"/>
              <a:ext cx="533249" cy="103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B578CA-9372-492A-A30C-C5EB70E771B4}"/>
                </a:ext>
              </a:extLst>
            </p:cNvPr>
            <p:cNvCxnSpPr>
              <a:stCxn id="17" idx="6"/>
              <a:endCxn id="8" idx="2"/>
            </p:cNvCxnSpPr>
            <p:nvPr/>
          </p:nvCxnSpPr>
          <p:spPr>
            <a:xfrm flipV="1">
              <a:off x="1893261" y="2646224"/>
              <a:ext cx="485987" cy="270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B24AC3-CF1E-47FD-88A4-E71196826E6E}"/>
                </a:ext>
              </a:extLst>
            </p:cNvPr>
            <p:cNvCxnSpPr>
              <a:stCxn id="18" idx="6"/>
              <a:endCxn id="8" idx="3"/>
            </p:cNvCxnSpPr>
            <p:nvPr/>
          </p:nvCxnSpPr>
          <p:spPr>
            <a:xfrm flipV="1">
              <a:off x="1893261" y="2752449"/>
              <a:ext cx="533249" cy="65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E6AFDBEA-4954-4B15-AAE0-8D8F8C29FF41}"/>
                </a:ext>
              </a:extLst>
            </p:cNvPr>
            <p:cNvSpPr/>
            <p:nvPr/>
          </p:nvSpPr>
          <p:spPr>
            <a:xfrm>
              <a:off x="319469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01FEBB4B-E640-4948-BB02-8676105B02AB}"/>
                </a:ext>
              </a:extLst>
            </p:cNvPr>
            <p:cNvSpPr/>
            <p:nvPr/>
          </p:nvSpPr>
          <p:spPr>
            <a:xfrm>
              <a:off x="3195564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B3604174-25C0-4030-ACDB-11C95CC4D6ED}"/>
                </a:ext>
              </a:extLst>
            </p:cNvPr>
            <p:cNvSpPr/>
            <p:nvPr/>
          </p:nvSpPr>
          <p:spPr>
            <a:xfrm>
              <a:off x="319809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C62F6E-3FCC-42FB-AF97-6E4F78A5501E}"/>
                </a:ext>
              </a:extLst>
            </p:cNvPr>
            <p:cNvCxnSpPr>
              <a:stCxn id="5" idx="7"/>
              <a:endCxn id="39" idx="1"/>
            </p:cNvCxnSpPr>
            <p:nvPr/>
          </p:nvCxnSpPr>
          <p:spPr>
            <a:xfrm>
              <a:off x="2647083" y="2073715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27A6D62-6760-4DF3-91F0-4BD8E3ECE1C3}"/>
                </a:ext>
              </a:extLst>
            </p:cNvPr>
            <p:cNvCxnSpPr>
              <a:stCxn id="5" idx="6"/>
              <a:endCxn id="40" idx="1"/>
            </p:cNvCxnSpPr>
            <p:nvPr/>
          </p:nvCxnSpPr>
          <p:spPr>
            <a:xfrm>
              <a:off x="2694345" y="2179941"/>
              <a:ext cx="548483" cy="809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F45AFD-F840-4ED5-91DB-226A3546FDFD}"/>
                </a:ext>
              </a:extLst>
            </p:cNvPr>
            <p:cNvCxnSpPr>
              <a:stCxn id="5" idx="5"/>
              <a:endCxn id="41" idx="1"/>
            </p:cNvCxnSpPr>
            <p:nvPr/>
          </p:nvCxnSpPr>
          <p:spPr>
            <a:xfrm>
              <a:off x="2647080" y="2286166"/>
              <a:ext cx="598272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CBDD62E-03AF-4C0B-9D26-58166CE7214B}"/>
                </a:ext>
              </a:extLst>
            </p:cNvPr>
            <p:cNvCxnSpPr>
              <a:stCxn id="8" idx="6"/>
              <a:endCxn id="40" idx="2"/>
            </p:cNvCxnSpPr>
            <p:nvPr/>
          </p:nvCxnSpPr>
          <p:spPr>
            <a:xfrm>
              <a:off x="2701970" y="2646221"/>
              <a:ext cx="493594" cy="44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08021A4-2092-4FD6-AC52-FBC76B614D24}"/>
                </a:ext>
              </a:extLst>
            </p:cNvPr>
            <p:cNvCxnSpPr>
              <a:stCxn id="71" idx="5"/>
              <a:endCxn id="41" idx="2"/>
            </p:cNvCxnSpPr>
            <p:nvPr/>
          </p:nvCxnSpPr>
          <p:spPr>
            <a:xfrm>
              <a:off x="2658555" y="2751208"/>
              <a:ext cx="539536" cy="815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4A18CE-6000-450B-AC63-8C78C71A7D60}"/>
                </a:ext>
              </a:extLst>
            </p:cNvPr>
            <p:cNvCxnSpPr>
              <a:stCxn id="8" idx="7"/>
              <a:endCxn id="39" idx="2"/>
            </p:cNvCxnSpPr>
            <p:nvPr/>
          </p:nvCxnSpPr>
          <p:spPr>
            <a:xfrm flipV="1">
              <a:off x="2654707" y="2179941"/>
              <a:ext cx="539990" cy="360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FAF59CA-F1A9-4CB1-AD39-372465D366C3}"/>
                </a:ext>
              </a:extLst>
            </p:cNvPr>
            <p:cNvCxnSpPr>
              <a:stCxn id="6" idx="7"/>
              <a:endCxn id="39" idx="3"/>
            </p:cNvCxnSpPr>
            <p:nvPr/>
          </p:nvCxnSpPr>
          <p:spPr>
            <a:xfrm flipV="1">
              <a:off x="2647949" y="2286169"/>
              <a:ext cx="594013" cy="703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42BB65-091C-4A07-B407-AF37E2719622}"/>
                </a:ext>
              </a:extLst>
            </p:cNvPr>
            <p:cNvCxnSpPr>
              <a:stCxn id="6" idx="6"/>
              <a:endCxn id="40" idx="3"/>
            </p:cNvCxnSpPr>
            <p:nvPr/>
          </p:nvCxnSpPr>
          <p:spPr>
            <a:xfrm>
              <a:off x="2695210" y="3095420"/>
              <a:ext cx="547617" cy="1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F2AE284-72B1-45C2-B517-D69B783D52A5}"/>
                </a:ext>
              </a:extLst>
            </p:cNvPr>
            <p:cNvCxnSpPr>
              <a:stCxn id="6" idx="5"/>
              <a:endCxn id="41" idx="3"/>
            </p:cNvCxnSpPr>
            <p:nvPr/>
          </p:nvCxnSpPr>
          <p:spPr>
            <a:xfrm>
              <a:off x="2647947" y="3201645"/>
              <a:ext cx="597406" cy="471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F492A1F3-B9C0-40D7-AECF-C63F09596810}"/>
                </a:ext>
              </a:extLst>
            </p:cNvPr>
            <p:cNvSpPr/>
            <p:nvPr/>
          </p:nvSpPr>
          <p:spPr>
            <a:xfrm>
              <a:off x="3202324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1EEA921-8B23-4E03-B17C-D00107B6031C}"/>
                </a:ext>
              </a:extLst>
            </p:cNvPr>
            <p:cNvCxnSpPr>
              <a:stCxn id="5" idx="7"/>
              <a:endCxn id="51" idx="1"/>
            </p:cNvCxnSpPr>
            <p:nvPr/>
          </p:nvCxnSpPr>
          <p:spPr>
            <a:xfrm>
              <a:off x="2647080" y="2073715"/>
              <a:ext cx="602506" cy="46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2BF99A9-02AD-4BF0-B650-F49967A0B763}"/>
                </a:ext>
              </a:extLst>
            </p:cNvPr>
            <p:cNvCxnSpPr>
              <a:stCxn id="8" idx="6"/>
              <a:endCxn id="51" idx="2"/>
            </p:cNvCxnSpPr>
            <p:nvPr/>
          </p:nvCxnSpPr>
          <p:spPr>
            <a:xfrm>
              <a:off x="2701972" y="2646221"/>
              <a:ext cx="500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3CE1327-C7D2-484D-A7CE-BB140AC6FBAB}"/>
                </a:ext>
              </a:extLst>
            </p:cNvPr>
            <p:cNvCxnSpPr>
              <a:stCxn id="6" idx="6"/>
              <a:endCxn id="51" idx="3"/>
            </p:cNvCxnSpPr>
            <p:nvPr/>
          </p:nvCxnSpPr>
          <p:spPr>
            <a:xfrm flipV="1">
              <a:off x="2695209" y="2752449"/>
              <a:ext cx="554378" cy="34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709579-A223-4B0F-8C63-A57A601112BE}"/>
                </a:ext>
              </a:extLst>
            </p:cNvPr>
            <p:cNvCxnSpPr>
              <a:stCxn id="7" idx="7"/>
              <a:endCxn id="39" idx="3"/>
            </p:cNvCxnSpPr>
            <p:nvPr/>
          </p:nvCxnSpPr>
          <p:spPr>
            <a:xfrm flipV="1">
              <a:off x="2650473" y="2286166"/>
              <a:ext cx="591486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91E1D25-7EB7-42EE-BBB0-F0E9BB0BCC3F}"/>
                </a:ext>
              </a:extLst>
            </p:cNvPr>
            <p:cNvCxnSpPr>
              <a:stCxn id="7" idx="6"/>
              <a:endCxn id="51" idx="3"/>
            </p:cNvCxnSpPr>
            <p:nvPr/>
          </p:nvCxnSpPr>
          <p:spPr>
            <a:xfrm flipV="1">
              <a:off x="2697738" y="2752446"/>
              <a:ext cx="551851" cy="81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F13027-32BB-42F4-A5EF-47A657DB1A8E}"/>
                </a:ext>
              </a:extLst>
            </p:cNvPr>
            <p:cNvCxnSpPr>
              <a:stCxn id="7" idx="6"/>
              <a:endCxn id="40" idx="3"/>
            </p:cNvCxnSpPr>
            <p:nvPr/>
          </p:nvCxnSpPr>
          <p:spPr>
            <a:xfrm flipV="1">
              <a:off x="2697736" y="3201642"/>
              <a:ext cx="545090" cy="365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7085C4C-C379-482C-BE79-B152B8DE4309}"/>
                </a:ext>
              </a:extLst>
            </p:cNvPr>
            <p:cNvCxnSpPr>
              <a:stCxn id="7" idx="5"/>
              <a:endCxn id="41" idx="3"/>
            </p:cNvCxnSpPr>
            <p:nvPr/>
          </p:nvCxnSpPr>
          <p:spPr>
            <a:xfrm>
              <a:off x="2650476" y="3673213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84B40BE-ABA3-4E75-B993-78DD74635A48}"/>
                </a:ext>
              </a:extLst>
            </p:cNvPr>
            <p:cNvCxnSpPr>
              <a:stCxn id="51" idx="6"/>
              <a:endCxn id="20" idx="2"/>
            </p:cNvCxnSpPr>
            <p:nvPr/>
          </p:nvCxnSpPr>
          <p:spPr>
            <a:xfrm>
              <a:off x="3525051" y="2646222"/>
              <a:ext cx="465073" cy="494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F1C5722-E2FB-4B9E-9EFC-E850A123577D}"/>
                </a:ext>
              </a:extLst>
            </p:cNvPr>
            <p:cNvCxnSpPr>
              <a:stCxn id="40" idx="6"/>
              <a:endCxn id="19" idx="2"/>
            </p:cNvCxnSpPr>
            <p:nvPr/>
          </p:nvCxnSpPr>
          <p:spPr>
            <a:xfrm flipV="1">
              <a:off x="3518290" y="2649910"/>
              <a:ext cx="431333" cy="445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F8E9DA-24E0-400B-A4CD-D95D12D47614}"/>
                </a:ext>
              </a:extLst>
            </p:cNvPr>
            <p:cNvCxnSpPr>
              <a:stCxn id="40" idx="5"/>
              <a:endCxn id="20" idx="3"/>
            </p:cNvCxnSpPr>
            <p:nvPr/>
          </p:nvCxnSpPr>
          <p:spPr>
            <a:xfrm>
              <a:off x="3471025" y="3201642"/>
              <a:ext cx="566358" cy="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CC179AF-9A04-47CF-86CB-F93B7E7C532F}"/>
                </a:ext>
              </a:extLst>
            </p:cNvPr>
            <p:cNvCxnSpPr>
              <a:stCxn id="41" idx="6"/>
              <a:endCxn id="19" idx="3"/>
            </p:cNvCxnSpPr>
            <p:nvPr/>
          </p:nvCxnSpPr>
          <p:spPr>
            <a:xfrm flipV="1">
              <a:off x="3520815" y="2756136"/>
              <a:ext cx="476068" cy="8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EAA65F9-A416-4D86-B566-4BDA9D2E4B97}"/>
                </a:ext>
              </a:extLst>
            </p:cNvPr>
            <p:cNvCxnSpPr/>
            <p:nvPr/>
          </p:nvCxnSpPr>
          <p:spPr>
            <a:xfrm>
              <a:off x="1318182" y="2433848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80A43B8-2B4A-48AA-BB5E-B6A3C073D26A}"/>
                </a:ext>
              </a:extLst>
            </p:cNvPr>
            <p:cNvCxnSpPr/>
            <p:nvPr/>
          </p:nvCxnSpPr>
          <p:spPr>
            <a:xfrm>
              <a:off x="1318182" y="2933523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0BD2C4F-7B66-48CA-822F-E41E8384FA4B}"/>
                </a:ext>
              </a:extLst>
            </p:cNvPr>
            <p:cNvCxnSpPr/>
            <p:nvPr/>
          </p:nvCxnSpPr>
          <p:spPr>
            <a:xfrm>
              <a:off x="1301541" y="3420100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54FEE72-45BA-43C5-854E-B48EAD33C4B9}"/>
                </a:ext>
              </a:extLst>
            </p:cNvPr>
            <p:cNvGrpSpPr/>
            <p:nvPr/>
          </p:nvGrpSpPr>
          <p:grpSpPr>
            <a:xfrm>
              <a:off x="3195397" y="2027070"/>
              <a:ext cx="1090695" cy="1687498"/>
              <a:chOff x="2358392" y="2094566"/>
              <a:chExt cx="1090695" cy="1687498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83D9E9DC-340F-4B54-BC72-34224C9CF578}"/>
                  </a:ext>
                </a:extLst>
              </p:cNvPr>
              <p:cNvSpPr/>
              <p:nvPr/>
            </p:nvSpPr>
            <p:spPr>
              <a:xfrm>
                <a:off x="2358392" y="209456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00F44CFA-00E6-4132-9F06-773C6D6221EA}"/>
                  </a:ext>
                </a:extLst>
              </p:cNvPr>
              <p:cNvSpPr/>
              <p:nvPr/>
            </p:nvSpPr>
            <p:spPr>
              <a:xfrm>
                <a:off x="2359258" y="3010042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762D2BC5-1DBE-45BE-973A-37DC82E5D81C}"/>
                  </a:ext>
                </a:extLst>
              </p:cNvPr>
              <p:cNvSpPr/>
              <p:nvPr/>
            </p:nvSpPr>
            <p:spPr>
              <a:xfrm>
                <a:off x="2361785" y="3481613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9EB5FAD0-5458-4CD6-884D-A6310B0D5C41}"/>
                  </a:ext>
                </a:extLst>
              </p:cNvPr>
              <p:cNvSpPr/>
              <p:nvPr/>
            </p:nvSpPr>
            <p:spPr>
              <a:xfrm>
                <a:off x="2366019" y="256084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pic>
            <p:nvPicPr>
              <p:cNvPr id="90" name="Graphic 2" descr="Single gear">
                <a:extLst>
                  <a:ext uri="{FF2B5EF4-FFF2-40B4-BE49-F238E27FC236}">
                    <a16:creationId xmlns:a16="http://schemas.microsoft.com/office/drawing/2014/main" id="{F0EECA32-734A-40A2-87D6-5D6004C7BCAE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5600" y="2122976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1" name="Graphic 2" descr="Single gear">
                <a:extLst>
                  <a:ext uri="{FF2B5EF4-FFF2-40B4-BE49-F238E27FC236}">
                    <a16:creationId xmlns:a16="http://schemas.microsoft.com/office/drawing/2014/main" id="{61BE390F-8B83-4220-8F0A-CEC194B5EF7C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9759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2" name="Graphic 2" descr="Single gear">
                <a:extLst>
                  <a:ext uri="{FF2B5EF4-FFF2-40B4-BE49-F238E27FC236}">
                    <a16:creationId xmlns:a16="http://schemas.microsoft.com/office/drawing/2014/main" id="{C4BC36A3-872C-4B88-9967-57645A212795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2786" y="303785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3" name="Graphic 2" descr="Single gear">
                <a:extLst>
                  <a:ext uri="{FF2B5EF4-FFF2-40B4-BE49-F238E27FC236}">
                    <a16:creationId xmlns:a16="http://schemas.microsoft.com/office/drawing/2014/main" id="{D9698B4B-15B0-47E4-BA5B-4F7FF35DC03D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329" y="350690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4" name="Graphic 2" descr="Single gear">
                <a:extLst>
                  <a:ext uri="{FF2B5EF4-FFF2-40B4-BE49-F238E27FC236}">
                    <a16:creationId xmlns:a16="http://schemas.microsoft.com/office/drawing/2014/main" id="{1D6B3DA3-382A-4879-83A3-EB4F8FC69618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39373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5" name="Graphic 2" descr="Single gear">
                <a:extLst>
                  <a:ext uri="{FF2B5EF4-FFF2-40B4-BE49-F238E27FC236}">
                    <a16:creationId xmlns:a16="http://schemas.microsoft.com/office/drawing/2014/main" id="{14FE270E-4D2E-4320-9353-07C012D528C2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9874" y="3076542"/>
                <a:ext cx="269213" cy="249864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0728947-EAFE-49E9-B7AD-DB07516A381C}"/>
                </a:ext>
              </a:extLst>
            </p:cNvPr>
            <p:cNvGrpSpPr/>
            <p:nvPr/>
          </p:nvGrpSpPr>
          <p:grpSpPr>
            <a:xfrm>
              <a:off x="2638098" y="2181871"/>
              <a:ext cx="566387" cy="1382472"/>
              <a:chOff x="5413913" y="2053280"/>
              <a:chExt cx="566387" cy="1382472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26A9541-67C5-4777-875E-C410EF183628}"/>
                  </a:ext>
                </a:extLst>
              </p:cNvPr>
              <p:cNvCxnSpPr/>
              <p:nvPr/>
            </p:nvCxnSpPr>
            <p:spPr>
              <a:xfrm flipV="1">
                <a:off x="5429348" y="2053280"/>
                <a:ext cx="543325" cy="367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0E8EF329-6ACC-4AC6-ABED-DC3633829C52}"/>
                  </a:ext>
                </a:extLst>
              </p:cNvPr>
              <p:cNvCxnSpPr/>
              <p:nvPr/>
            </p:nvCxnSpPr>
            <p:spPr>
              <a:xfrm flipV="1">
                <a:off x="5479248" y="2519560"/>
                <a:ext cx="501052" cy="2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DECA088-881E-445F-A9AE-66E816FC9033}"/>
                  </a:ext>
                </a:extLst>
              </p:cNvPr>
              <p:cNvCxnSpPr/>
              <p:nvPr/>
            </p:nvCxnSpPr>
            <p:spPr>
              <a:xfrm>
                <a:off x="5479248" y="2522205"/>
                <a:ext cx="494291" cy="446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35ADEE6-FD0E-4E38-A767-2151C04FE1D5}"/>
                  </a:ext>
                </a:extLst>
              </p:cNvPr>
              <p:cNvCxnSpPr>
                <a:endCxn id="88" idx="2"/>
              </p:cNvCxnSpPr>
              <p:nvPr/>
            </p:nvCxnSpPr>
            <p:spPr>
              <a:xfrm>
                <a:off x="5413913" y="2613995"/>
                <a:ext cx="560692" cy="821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EBF6CA3-D56D-4CF2-845C-B9AED2E68295}"/>
                </a:ext>
              </a:extLst>
            </p:cNvPr>
            <p:cNvCxnSpPr>
              <a:stCxn id="16" idx="6"/>
              <a:endCxn id="71" idx="1"/>
            </p:cNvCxnSpPr>
            <p:nvPr/>
          </p:nvCxnSpPr>
          <p:spPr>
            <a:xfrm>
              <a:off x="1893258" y="2436393"/>
              <a:ext cx="537096" cy="10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157FFE-50A6-4CD5-BC75-2DAF5B40060E}"/>
                </a:ext>
              </a:extLst>
            </p:cNvPr>
            <p:cNvCxnSpPr>
              <a:stCxn id="17" idx="6"/>
              <a:endCxn id="71" idx="2"/>
            </p:cNvCxnSpPr>
            <p:nvPr/>
          </p:nvCxnSpPr>
          <p:spPr>
            <a:xfrm flipV="1">
              <a:off x="1893258" y="2644980"/>
              <a:ext cx="489834" cy="27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0C19571-5D73-44BF-8DD4-D5A61F7A24A4}"/>
                </a:ext>
              </a:extLst>
            </p:cNvPr>
            <p:cNvCxnSpPr>
              <a:stCxn id="18" idx="6"/>
              <a:endCxn id="71" idx="3"/>
            </p:cNvCxnSpPr>
            <p:nvPr/>
          </p:nvCxnSpPr>
          <p:spPr>
            <a:xfrm flipV="1">
              <a:off x="1893258" y="2751206"/>
              <a:ext cx="537096" cy="65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06AFAB6A-29C6-4469-9E04-D4D48735C927}"/>
                </a:ext>
              </a:extLst>
            </p:cNvPr>
            <p:cNvSpPr/>
            <p:nvPr/>
          </p:nvSpPr>
          <p:spPr>
            <a:xfrm>
              <a:off x="2383093" y="2494757"/>
              <a:ext cx="322724" cy="300451"/>
            </a:xfrm>
            <a:prstGeom prst="flowChartConnec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pic>
          <p:nvPicPr>
            <p:cNvPr id="72" name="Graphic 2" descr="Single gear">
              <a:extLst>
                <a:ext uri="{FF2B5EF4-FFF2-40B4-BE49-F238E27FC236}">
                  <a16:creationId xmlns:a16="http://schemas.microsoft.com/office/drawing/2014/main" id="{8428CA55-82C5-4219-B00A-DA85BB0DF92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9027" y="2502800"/>
              <a:ext cx="269213" cy="249864"/>
            </a:xfrm>
            <a:prstGeom prst="rect">
              <a:avLst/>
            </a:prstGeom>
          </p:spPr>
        </p:pic>
        <p:sp>
          <p:nvSpPr>
            <p:cNvPr id="73" name="TextBox 103">
              <a:extLst>
                <a:ext uri="{FF2B5EF4-FFF2-40B4-BE49-F238E27FC236}">
                  <a16:creationId xmlns:a16="http://schemas.microsoft.com/office/drawing/2014/main" id="{8BB48239-0102-44BC-A4BF-57BF6E474642}"/>
                </a:ext>
              </a:extLst>
            </p:cNvPr>
            <p:cNvSpPr txBox="1"/>
            <p:nvPr/>
          </p:nvSpPr>
          <p:spPr>
            <a:xfrm>
              <a:off x="3711253" y="2215750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Box 103">
              <a:extLst>
                <a:ext uri="{FF2B5EF4-FFF2-40B4-BE49-F238E27FC236}">
                  <a16:creationId xmlns:a16="http://schemas.microsoft.com/office/drawing/2014/main" id="{5DBB201B-A889-4894-8972-ECA8BAA1365E}"/>
                </a:ext>
              </a:extLst>
            </p:cNvPr>
            <p:cNvSpPr txBox="1"/>
            <p:nvPr/>
          </p:nvSpPr>
          <p:spPr>
            <a:xfrm>
              <a:off x="3755470" y="324564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591DBE1-399C-4424-8230-714883D8D751}"/>
                </a:ext>
              </a:extLst>
            </p:cNvPr>
            <p:cNvGrpSpPr/>
            <p:nvPr/>
          </p:nvGrpSpPr>
          <p:grpSpPr>
            <a:xfrm>
              <a:off x="4444644" y="2549817"/>
              <a:ext cx="445129" cy="693183"/>
              <a:chOff x="4444641" y="2549814"/>
              <a:chExt cx="445129" cy="69318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5A1137A-3DEE-4E43-93BB-42CE74EED9ED}"/>
                  </a:ext>
                </a:extLst>
              </p:cNvPr>
              <p:cNvGrpSpPr/>
              <p:nvPr/>
            </p:nvGrpSpPr>
            <p:grpSpPr>
              <a:xfrm>
                <a:off x="4445052" y="2549814"/>
                <a:ext cx="444718" cy="200660"/>
                <a:chOff x="4445052" y="2549814"/>
                <a:chExt cx="444718" cy="200660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152BA57-D353-43B3-A7C4-1AF792A32452}"/>
                    </a:ext>
                  </a:extLst>
                </p:cNvPr>
                <p:cNvSpPr/>
                <p:nvPr/>
              </p:nvSpPr>
              <p:spPr>
                <a:xfrm>
                  <a:off x="4445052" y="2549814"/>
                  <a:ext cx="444718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98BDB20-2689-4513-AF8B-D69C92255F06}"/>
                    </a:ext>
                  </a:extLst>
                </p:cNvPr>
                <p:cNvSpPr/>
                <p:nvPr/>
              </p:nvSpPr>
              <p:spPr>
                <a:xfrm>
                  <a:off x="4448828" y="2551117"/>
                  <a:ext cx="144462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535E2FA-4E7E-4BC1-8245-CD6962A17972}"/>
                  </a:ext>
                </a:extLst>
              </p:cNvPr>
              <p:cNvGrpSpPr/>
              <p:nvPr/>
            </p:nvGrpSpPr>
            <p:grpSpPr>
              <a:xfrm>
                <a:off x="4444641" y="3034903"/>
                <a:ext cx="445129" cy="208094"/>
                <a:chOff x="4444641" y="3034903"/>
                <a:chExt cx="445129" cy="20809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63F4DF9-C268-4EC8-87C0-15B776E86490}"/>
                    </a:ext>
                  </a:extLst>
                </p:cNvPr>
                <p:cNvSpPr/>
                <p:nvPr/>
              </p:nvSpPr>
              <p:spPr>
                <a:xfrm>
                  <a:off x="4444641" y="3034903"/>
                  <a:ext cx="445129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A27ADF4-30BF-4352-B19B-FBAD3CCF3F07}"/>
                    </a:ext>
                  </a:extLst>
                </p:cNvPr>
                <p:cNvSpPr/>
                <p:nvPr/>
              </p:nvSpPr>
              <p:spPr>
                <a:xfrm>
                  <a:off x="4455195" y="3043640"/>
                  <a:ext cx="322723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1AC24F86-5DD3-466E-9116-578AC480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21" y="2590634"/>
            <a:ext cx="5446002" cy="357747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E3BBB5D-7546-4094-A0B0-409763493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30" y="2781320"/>
            <a:ext cx="4914057" cy="38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CB44-8292-4ECF-8014-F68C18A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BD63-DD5D-4B7B-81A4-BBA8EB74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Layers: fully connected, convolutional + pooling layer, recurrent layer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E9F8884-F21D-4134-A9E1-B824AFE4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509649"/>
            <a:ext cx="7146103" cy="38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4B17-C935-4920-913E-9DCCC4D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10AB-0FEB-4FC5-B262-761D0ED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+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altLang="zh-CN" dirty="0"/>
              <a:t>Installation and setup (the anaconda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7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8C46-FA66-4163-BC1B-7851731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8410-6DB3-4120-82EC-E9E6E974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</a:t>
            </a:r>
            <a:r>
              <a:rPr lang="en-US" dirty="0">
                <a:sym typeface="Wingdings" panose="05000000000000000000" pitchFamily="2" charset="2"/>
              </a:rPr>
              <a:t> training set</a:t>
            </a:r>
            <a:endParaRPr lang="en-US" dirty="0"/>
          </a:p>
          <a:p>
            <a:pPr lvl="1"/>
            <a:r>
              <a:rPr lang="en-US" dirty="0"/>
              <a:t>Weights</a:t>
            </a:r>
          </a:p>
          <a:p>
            <a:pPr lvl="1"/>
            <a:r>
              <a:rPr lang="en-US" dirty="0"/>
              <a:t>Biases</a:t>
            </a:r>
          </a:p>
          <a:p>
            <a:r>
              <a:rPr lang="en-US" dirty="0"/>
              <a:t>Hyperparameters </a:t>
            </a:r>
            <a:r>
              <a:rPr lang="en-US" dirty="0">
                <a:sym typeface="Wingdings" panose="05000000000000000000" pitchFamily="2" charset="2"/>
              </a:rPr>
              <a:t> validation set</a:t>
            </a:r>
            <a:endParaRPr lang="en-US" dirty="0"/>
          </a:p>
          <a:p>
            <a:pPr lvl="1"/>
            <a:r>
              <a:rPr lang="en-US" dirty="0"/>
              <a:t>learning rate,</a:t>
            </a:r>
          </a:p>
          <a:p>
            <a:pPr lvl="1"/>
            <a:r>
              <a:rPr lang="en-US" dirty="0"/>
              <a:t>iterations</a:t>
            </a:r>
          </a:p>
          <a:p>
            <a:pPr lvl="1"/>
            <a:r>
              <a:rPr lang="en-US" dirty="0"/>
              <a:t>the # of hidden unites</a:t>
            </a:r>
          </a:p>
          <a:p>
            <a:pPr lvl="1"/>
            <a:r>
              <a:rPr lang="en-US" dirty="0"/>
              <a:t># of hidden layer</a:t>
            </a:r>
          </a:p>
          <a:p>
            <a:pPr lvl="1"/>
            <a:r>
              <a:rPr lang="en-US" dirty="0"/>
              <a:t>minibatch size…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EA5492-5D86-4FDF-AAA8-26EB9A542DCA}"/>
              </a:ext>
            </a:extLst>
          </p:cNvPr>
          <p:cNvGrpSpPr/>
          <p:nvPr/>
        </p:nvGrpSpPr>
        <p:grpSpPr>
          <a:xfrm>
            <a:off x="7799293" y="1690688"/>
            <a:ext cx="3650821" cy="1936190"/>
            <a:chOff x="1218259" y="1635515"/>
            <a:chExt cx="3671514" cy="208170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DAB1F0D-565B-4879-BB8D-6037BDE36947}"/>
                </a:ext>
              </a:extLst>
            </p:cNvPr>
            <p:cNvSpPr/>
            <p:nvPr/>
          </p:nvSpPr>
          <p:spPr>
            <a:xfrm>
              <a:off x="237161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09FDE75-C516-4C4C-AE1E-813AEED3C2B6}"/>
                </a:ext>
              </a:extLst>
            </p:cNvPr>
            <p:cNvSpPr/>
            <p:nvPr/>
          </p:nvSpPr>
          <p:spPr>
            <a:xfrm>
              <a:off x="2372485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DBC26B7C-3C30-4320-9300-3CF74D3416CD}"/>
                </a:ext>
              </a:extLst>
            </p:cNvPr>
            <p:cNvSpPr/>
            <p:nvPr/>
          </p:nvSpPr>
          <p:spPr>
            <a:xfrm>
              <a:off x="237501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E8BB9FE-1B64-4875-8186-342262708240}"/>
                </a:ext>
              </a:extLst>
            </p:cNvPr>
            <p:cNvSpPr/>
            <p:nvPr/>
          </p:nvSpPr>
          <p:spPr>
            <a:xfrm>
              <a:off x="2379246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pic>
          <p:nvPicPr>
            <p:cNvPr id="9" name="Graphic 2" descr="Single gear">
              <a:extLst>
                <a:ext uri="{FF2B5EF4-FFF2-40B4-BE49-F238E27FC236}">
                  <a16:creationId xmlns:a16="http://schemas.microsoft.com/office/drawing/2014/main" id="{C84B1E59-D94B-4C4F-9A43-CCAB5F06BDB7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829" y="2058125"/>
              <a:ext cx="269213" cy="249864"/>
            </a:xfrm>
            <a:prstGeom prst="rect">
              <a:avLst/>
            </a:prstGeom>
          </p:spPr>
        </p:pic>
        <p:pic>
          <p:nvPicPr>
            <p:cNvPr id="10" name="Graphic 2" descr="Single gear">
              <a:extLst>
                <a:ext uri="{FF2B5EF4-FFF2-40B4-BE49-F238E27FC236}">
                  <a16:creationId xmlns:a16="http://schemas.microsoft.com/office/drawing/2014/main" id="{7F776B0B-3F64-4FB3-B840-A8BA5CB3FF6D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2988" y="2519168"/>
              <a:ext cx="269213" cy="249864"/>
            </a:xfrm>
            <a:prstGeom prst="rect">
              <a:avLst/>
            </a:prstGeom>
          </p:spPr>
        </p:pic>
        <p:pic>
          <p:nvPicPr>
            <p:cNvPr id="11" name="Graphic 2" descr="Single gear">
              <a:extLst>
                <a:ext uri="{FF2B5EF4-FFF2-40B4-BE49-F238E27FC236}">
                  <a16:creationId xmlns:a16="http://schemas.microsoft.com/office/drawing/2014/main" id="{958EA32E-C794-4DD8-B8F7-0FEB8C5A8A35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5537" y="2967674"/>
              <a:ext cx="269213" cy="249864"/>
            </a:xfrm>
            <a:prstGeom prst="rect">
              <a:avLst/>
            </a:prstGeom>
          </p:spPr>
        </p:pic>
        <p:pic>
          <p:nvPicPr>
            <p:cNvPr id="12" name="Graphic 2" descr="Single gear">
              <a:extLst>
                <a:ext uri="{FF2B5EF4-FFF2-40B4-BE49-F238E27FC236}">
                  <a16:creationId xmlns:a16="http://schemas.microsoft.com/office/drawing/2014/main" id="{47DB5622-5DBC-4E6E-8FE3-9048D26BA36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6558" y="3442056"/>
              <a:ext cx="269213" cy="249864"/>
            </a:xfrm>
            <a:prstGeom prst="rect">
              <a:avLst/>
            </a:prstGeom>
          </p:spPr>
        </p:pic>
        <p:sp>
          <p:nvSpPr>
            <p:cNvPr id="13" name="TextBox 102">
              <a:extLst>
                <a:ext uri="{FF2B5EF4-FFF2-40B4-BE49-F238E27FC236}">
                  <a16:creationId xmlns:a16="http://schemas.microsoft.com/office/drawing/2014/main" id="{14D0F0F5-1273-4A25-AC0B-019488995081}"/>
                </a:ext>
              </a:extLst>
            </p:cNvPr>
            <p:cNvSpPr txBox="1"/>
            <p:nvPr/>
          </p:nvSpPr>
          <p:spPr>
            <a:xfrm>
              <a:off x="2532225" y="1635515"/>
              <a:ext cx="810609" cy="2879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Hidden</a:t>
              </a:r>
              <a:endParaRPr lang="en-US" sz="12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03">
              <a:extLst>
                <a:ext uri="{FF2B5EF4-FFF2-40B4-BE49-F238E27FC236}">
                  <a16:creationId xmlns:a16="http://schemas.microsoft.com/office/drawing/2014/main" id="{60106066-9775-4ECB-8D77-00DB1A1224D4}"/>
                </a:ext>
              </a:extLst>
            </p:cNvPr>
            <p:cNvSpPr txBox="1"/>
            <p:nvPr/>
          </p:nvSpPr>
          <p:spPr>
            <a:xfrm>
              <a:off x="3665563" y="167500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03">
              <a:extLst>
                <a:ext uri="{FF2B5EF4-FFF2-40B4-BE49-F238E27FC236}">
                  <a16:creationId xmlns:a16="http://schemas.microsoft.com/office/drawing/2014/main" id="{A71040DF-47BD-439C-AF2A-D21C124916B9}"/>
                </a:ext>
              </a:extLst>
            </p:cNvPr>
            <p:cNvSpPr txBox="1"/>
            <p:nvPr/>
          </p:nvSpPr>
          <p:spPr>
            <a:xfrm>
              <a:off x="1218259" y="1651530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endParaRPr 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9F1880C-5AE9-4B6B-9C63-855131B8061A}"/>
                </a:ext>
              </a:extLst>
            </p:cNvPr>
            <p:cNvSpPr/>
            <p:nvPr/>
          </p:nvSpPr>
          <p:spPr>
            <a:xfrm>
              <a:off x="1570534" y="22861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00F1EE6-ED4D-47E1-823D-02F8F0E59E4D}"/>
                </a:ext>
              </a:extLst>
            </p:cNvPr>
            <p:cNvSpPr/>
            <p:nvPr/>
          </p:nvSpPr>
          <p:spPr>
            <a:xfrm>
              <a:off x="1570534" y="27665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7CC809A-1F8A-46D3-8640-315F38AD4235}"/>
                </a:ext>
              </a:extLst>
            </p:cNvPr>
            <p:cNvSpPr/>
            <p:nvPr/>
          </p:nvSpPr>
          <p:spPr>
            <a:xfrm>
              <a:off x="1570534" y="3256882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F713DFD4-9C24-43FC-8A8E-237468EBAABF}"/>
                </a:ext>
              </a:extLst>
            </p:cNvPr>
            <p:cNvSpPr/>
            <p:nvPr/>
          </p:nvSpPr>
          <p:spPr>
            <a:xfrm>
              <a:off x="3949621" y="249968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8436119-6BEE-4B0C-8293-498B76A40519}"/>
                </a:ext>
              </a:extLst>
            </p:cNvPr>
            <p:cNvSpPr/>
            <p:nvPr/>
          </p:nvSpPr>
          <p:spPr>
            <a:xfrm>
              <a:off x="3990121" y="299090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5048B01-D569-4655-84F2-611D94DF353B}"/>
                </a:ext>
              </a:extLst>
            </p:cNvPr>
            <p:cNvCxnSpPr>
              <a:stCxn id="16" idx="7"/>
              <a:endCxn id="5" idx="1"/>
            </p:cNvCxnSpPr>
            <p:nvPr/>
          </p:nvCxnSpPr>
          <p:spPr>
            <a:xfrm flipV="1">
              <a:off x="1845996" y="2073718"/>
              <a:ext cx="572884" cy="25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16079-E3BE-4EE7-95B2-A55D87554F7F}"/>
                </a:ext>
              </a:extLst>
            </p:cNvPr>
            <p:cNvCxnSpPr>
              <a:stCxn id="16" idx="6"/>
              <a:endCxn id="6" idx="1"/>
            </p:cNvCxnSpPr>
            <p:nvPr/>
          </p:nvCxnSpPr>
          <p:spPr>
            <a:xfrm>
              <a:off x="1893258" y="2436395"/>
              <a:ext cx="526488" cy="552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88D2591-B8C6-4E33-A883-FABFC950CDEC}"/>
                </a:ext>
              </a:extLst>
            </p:cNvPr>
            <p:cNvCxnSpPr>
              <a:stCxn id="16" idx="5"/>
              <a:endCxn id="7" idx="1"/>
            </p:cNvCxnSpPr>
            <p:nvPr/>
          </p:nvCxnSpPr>
          <p:spPr>
            <a:xfrm>
              <a:off x="1845999" y="2542620"/>
              <a:ext cx="576277" cy="918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A16538F-5C95-47D4-9DFF-29D465C4AEC0}"/>
                </a:ext>
              </a:extLst>
            </p:cNvPr>
            <p:cNvCxnSpPr>
              <a:stCxn id="39" idx="6"/>
              <a:endCxn id="19" idx="1"/>
            </p:cNvCxnSpPr>
            <p:nvPr/>
          </p:nvCxnSpPr>
          <p:spPr>
            <a:xfrm>
              <a:off x="3517424" y="2179944"/>
              <a:ext cx="479461" cy="363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26E685-99FC-4AE6-A083-186D572080AB}"/>
                </a:ext>
              </a:extLst>
            </p:cNvPr>
            <p:cNvCxnSpPr>
              <a:stCxn id="39" idx="5"/>
              <a:endCxn id="20" idx="1"/>
            </p:cNvCxnSpPr>
            <p:nvPr/>
          </p:nvCxnSpPr>
          <p:spPr>
            <a:xfrm>
              <a:off x="3470160" y="2286169"/>
              <a:ext cx="567224" cy="7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49FDE0-47C7-47C1-84D1-F5F160F4EDDE}"/>
                </a:ext>
              </a:extLst>
            </p:cNvPr>
            <p:cNvCxnSpPr>
              <a:stCxn id="51" idx="7"/>
              <a:endCxn id="19" idx="2"/>
            </p:cNvCxnSpPr>
            <p:nvPr/>
          </p:nvCxnSpPr>
          <p:spPr>
            <a:xfrm>
              <a:off x="3477786" y="2539998"/>
              <a:ext cx="471834" cy="10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B2072B-255A-4D7E-8648-1F4F84F543D3}"/>
                </a:ext>
              </a:extLst>
            </p:cNvPr>
            <p:cNvCxnSpPr>
              <a:stCxn id="41" idx="5"/>
              <a:endCxn id="20" idx="3"/>
            </p:cNvCxnSpPr>
            <p:nvPr/>
          </p:nvCxnSpPr>
          <p:spPr>
            <a:xfrm flipV="1">
              <a:off x="3473555" y="3247357"/>
              <a:ext cx="563831" cy="425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01DFEEA-7DEF-4C23-8ED0-34A9CA9E387D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>
              <a:off x="1893258" y="2916795"/>
              <a:ext cx="479226" cy="17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8F3304-9A71-43B1-B2BE-64372CBBB7FC}"/>
                </a:ext>
              </a:extLst>
            </p:cNvPr>
            <p:cNvCxnSpPr>
              <a:stCxn id="17" idx="5"/>
              <a:endCxn id="7" idx="2"/>
            </p:cNvCxnSpPr>
            <p:nvPr/>
          </p:nvCxnSpPr>
          <p:spPr>
            <a:xfrm>
              <a:off x="1845999" y="3023020"/>
              <a:ext cx="529015" cy="543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D35F4B-2A28-4196-93ED-942CAEAB63E8}"/>
                </a:ext>
              </a:extLst>
            </p:cNvPr>
            <p:cNvCxnSpPr>
              <a:stCxn id="17" idx="7"/>
              <a:endCxn id="5" idx="2"/>
            </p:cNvCxnSpPr>
            <p:nvPr/>
          </p:nvCxnSpPr>
          <p:spPr>
            <a:xfrm flipV="1">
              <a:off x="1845996" y="2179944"/>
              <a:ext cx="525622" cy="63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65399E-3F2F-4792-82F4-47D765FA4526}"/>
                </a:ext>
              </a:extLst>
            </p:cNvPr>
            <p:cNvCxnSpPr>
              <a:stCxn id="18" idx="7"/>
              <a:endCxn id="5" idx="3"/>
            </p:cNvCxnSpPr>
            <p:nvPr/>
          </p:nvCxnSpPr>
          <p:spPr>
            <a:xfrm flipV="1">
              <a:off x="1845996" y="2286169"/>
              <a:ext cx="572884" cy="1014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538453-86C9-48B8-91EE-E45573158D13}"/>
                </a:ext>
              </a:extLst>
            </p:cNvPr>
            <p:cNvCxnSpPr>
              <a:stCxn id="18" idx="6"/>
              <a:endCxn id="6" idx="3"/>
            </p:cNvCxnSpPr>
            <p:nvPr/>
          </p:nvCxnSpPr>
          <p:spPr>
            <a:xfrm flipV="1">
              <a:off x="1893258" y="3201645"/>
              <a:ext cx="526488" cy="20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153C99-5431-45F9-B68D-7FDC361C2E73}"/>
                </a:ext>
              </a:extLst>
            </p:cNvPr>
            <p:cNvCxnSpPr>
              <a:stCxn id="18" idx="5"/>
              <a:endCxn id="7" idx="3"/>
            </p:cNvCxnSpPr>
            <p:nvPr/>
          </p:nvCxnSpPr>
          <p:spPr>
            <a:xfrm>
              <a:off x="1845999" y="3513333"/>
              <a:ext cx="576277" cy="15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6DF2B2-DE80-49CD-9602-65CF5A494778}"/>
                </a:ext>
              </a:extLst>
            </p:cNvPr>
            <p:cNvCxnSpPr>
              <a:stCxn id="19" idx="6"/>
              <a:endCxn id="80" idx="1"/>
            </p:cNvCxnSpPr>
            <p:nvPr/>
          </p:nvCxnSpPr>
          <p:spPr>
            <a:xfrm flipV="1">
              <a:off x="4272345" y="2649496"/>
              <a:ext cx="172708" cy="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AED99E-720D-41B9-9598-911B67A2FE58}"/>
                </a:ext>
              </a:extLst>
            </p:cNvPr>
            <p:cNvCxnSpPr>
              <a:stCxn id="20" idx="6"/>
              <a:endCxn id="78" idx="1"/>
            </p:cNvCxnSpPr>
            <p:nvPr/>
          </p:nvCxnSpPr>
          <p:spPr>
            <a:xfrm flipV="1">
              <a:off x="4312845" y="3134585"/>
              <a:ext cx="131796" cy="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7930C8-BB3A-47AD-98AA-184DDCE7A326}"/>
                </a:ext>
              </a:extLst>
            </p:cNvPr>
            <p:cNvCxnSpPr>
              <a:stCxn id="16" idx="6"/>
              <a:endCxn id="8" idx="1"/>
            </p:cNvCxnSpPr>
            <p:nvPr/>
          </p:nvCxnSpPr>
          <p:spPr>
            <a:xfrm>
              <a:off x="1893261" y="2436395"/>
              <a:ext cx="533249" cy="103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9B3F6F-DE6E-453C-901C-DE5D178316D0}"/>
                </a:ext>
              </a:extLst>
            </p:cNvPr>
            <p:cNvCxnSpPr>
              <a:stCxn id="17" idx="6"/>
              <a:endCxn id="8" idx="2"/>
            </p:cNvCxnSpPr>
            <p:nvPr/>
          </p:nvCxnSpPr>
          <p:spPr>
            <a:xfrm flipV="1">
              <a:off x="1893261" y="2646224"/>
              <a:ext cx="485987" cy="270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E245D9-698C-4DFD-9A03-0B0602B5B146}"/>
                </a:ext>
              </a:extLst>
            </p:cNvPr>
            <p:cNvCxnSpPr>
              <a:stCxn id="18" idx="6"/>
              <a:endCxn id="8" idx="3"/>
            </p:cNvCxnSpPr>
            <p:nvPr/>
          </p:nvCxnSpPr>
          <p:spPr>
            <a:xfrm flipV="1">
              <a:off x="1893261" y="2752449"/>
              <a:ext cx="533249" cy="65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3FADB20-C043-414F-BADA-034A15660E1F}"/>
                </a:ext>
              </a:extLst>
            </p:cNvPr>
            <p:cNvSpPr/>
            <p:nvPr/>
          </p:nvSpPr>
          <p:spPr>
            <a:xfrm>
              <a:off x="319469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9E0D1084-1039-41CF-8F1A-966F98BF6BF9}"/>
                </a:ext>
              </a:extLst>
            </p:cNvPr>
            <p:cNvSpPr/>
            <p:nvPr/>
          </p:nvSpPr>
          <p:spPr>
            <a:xfrm>
              <a:off x="3195564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5700A942-B66C-4670-9473-FD20546EC4A7}"/>
                </a:ext>
              </a:extLst>
            </p:cNvPr>
            <p:cNvSpPr/>
            <p:nvPr/>
          </p:nvSpPr>
          <p:spPr>
            <a:xfrm>
              <a:off x="319809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CD618CB-63F2-4819-85E2-2219E3DABE9B}"/>
                </a:ext>
              </a:extLst>
            </p:cNvPr>
            <p:cNvCxnSpPr>
              <a:stCxn id="5" idx="7"/>
              <a:endCxn id="39" idx="1"/>
            </p:cNvCxnSpPr>
            <p:nvPr/>
          </p:nvCxnSpPr>
          <p:spPr>
            <a:xfrm>
              <a:off x="2647083" y="2073715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6B4647-4672-44D5-B91B-D35D00E442BC}"/>
                </a:ext>
              </a:extLst>
            </p:cNvPr>
            <p:cNvCxnSpPr>
              <a:stCxn id="5" idx="6"/>
              <a:endCxn id="40" idx="1"/>
            </p:cNvCxnSpPr>
            <p:nvPr/>
          </p:nvCxnSpPr>
          <p:spPr>
            <a:xfrm>
              <a:off x="2694345" y="2179941"/>
              <a:ext cx="548483" cy="809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B30510B-111E-4BE8-8B91-213D2CD00683}"/>
                </a:ext>
              </a:extLst>
            </p:cNvPr>
            <p:cNvCxnSpPr>
              <a:stCxn id="5" idx="5"/>
              <a:endCxn id="41" idx="1"/>
            </p:cNvCxnSpPr>
            <p:nvPr/>
          </p:nvCxnSpPr>
          <p:spPr>
            <a:xfrm>
              <a:off x="2647080" y="2286166"/>
              <a:ext cx="598272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2A23A9-6DED-4BC9-800D-A9260406E610}"/>
                </a:ext>
              </a:extLst>
            </p:cNvPr>
            <p:cNvCxnSpPr>
              <a:stCxn id="8" idx="6"/>
              <a:endCxn id="40" idx="2"/>
            </p:cNvCxnSpPr>
            <p:nvPr/>
          </p:nvCxnSpPr>
          <p:spPr>
            <a:xfrm>
              <a:off x="2701970" y="2646221"/>
              <a:ext cx="493594" cy="44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E4F98F-F783-46D2-A65D-4B68B47B9A75}"/>
                </a:ext>
              </a:extLst>
            </p:cNvPr>
            <p:cNvCxnSpPr>
              <a:stCxn id="71" idx="5"/>
              <a:endCxn id="41" idx="2"/>
            </p:cNvCxnSpPr>
            <p:nvPr/>
          </p:nvCxnSpPr>
          <p:spPr>
            <a:xfrm>
              <a:off x="2658555" y="2751208"/>
              <a:ext cx="539536" cy="815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A3F391-9FA7-4FF5-BCE9-D84089CA5B6C}"/>
                </a:ext>
              </a:extLst>
            </p:cNvPr>
            <p:cNvCxnSpPr>
              <a:stCxn id="8" idx="7"/>
              <a:endCxn id="39" idx="2"/>
            </p:cNvCxnSpPr>
            <p:nvPr/>
          </p:nvCxnSpPr>
          <p:spPr>
            <a:xfrm flipV="1">
              <a:off x="2654707" y="2179941"/>
              <a:ext cx="539990" cy="360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A8A738-D960-4B3B-AA33-354D40448C26}"/>
                </a:ext>
              </a:extLst>
            </p:cNvPr>
            <p:cNvCxnSpPr>
              <a:stCxn id="6" idx="7"/>
              <a:endCxn id="39" idx="3"/>
            </p:cNvCxnSpPr>
            <p:nvPr/>
          </p:nvCxnSpPr>
          <p:spPr>
            <a:xfrm flipV="1">
              <a:off x="2647949" y="2286169"/>
              <a:ext cx="594013" cy="703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CB05D2-16CF-4E27-96D9-CFEBCD9C52DC}"/>
                </a:ext>
              </a:extLst>
            </p:cNvPr>
            <p:cNvCxnSpPr>
              <a:stCxn id="6" idx="6"/>
              <a:endCxn id="40" idx="3"/>
            </p:cNvCxnSpPr>
            <p:nvPr/>
          </p:nvCxnSpPr>
          <p:spPr>
            <a:xfrm>
              <a:off x="2695210" y="3095420"/>
              <a:ext cx="547617" cy="1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C053FB6-1075-4066-A898-98F9217C78B6}"/>
                </a:ext>
              </a:extLst>
            </p:cNvPr>
            <p:cNvCxnSpPr>
              <a:stCxn id="6" idx="5"/>
              <a:endCxn id="41" idx="3"/>
            </p:cNvCxnSpPr>
            <p:nvPr/>
          </p:nvCxnSpPr>
          <p:spPr>
            <a:xfrm>
              <a:off x="2647947" y="3201645"/>
              <a:ext cx="597406" cy="471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787A0A57-A233-4C9C-8FBA-D20EA0DE7024}"/>
                </a:ext>
              </a:extLst>
            </p:cNvPr>
            <p:cNvSpPr/>
            <p:nvPr/>
          </p:nvSpPr>
          <p:spPr>
            <a:xfrm>
              <a:off x="3202324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642C8BD-0AB5-4B97-BC19-4DC943E025ED}"/>
                </a:ext>
              </a:extLst>
            </p:cNvPr>
            <p:cNvCxnSpPr>
              <a:stCxn id="5" idx="7"/>
              <a:endCxn id="51" idx="1"/>
            </p:cNvCxnSpPr>
            <p:nvPr/>
          </p:nvCxnSpPr>
          <p:spPr>
            <a:xfrm>
              <a:off x="2647080" y="2073715"/>
              <a:ext cx="602506" cy="46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04024F0-C2DC-4991-A8B4-E259F887635A}"/>
                </a:ext>
              </a:extLst>
            </p:cNvPr>
            <p:cNvCxnSpPr>
              <a:stCxn id="8" idx="6"/>
              <a:endCxn id="51" idx="2"/>
            </p:cNvCxnSpPr>
            <p:nvPr/>
          </p:nvCxnSpPr>
          <p:spPr>
            <a:xfrm>
              <a:off x="2701972" y="2646221"/>
              <a:ext cx="500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0EF82C-E747-4AE0-974D-3F30A79ADD45}"/>
                </a:ext>
              </a:extLst>
            </p:cNvPr>
            <p:cNvCxnSpPr>
              <a:stCxn id="6" idx="6"/>
              <a:endCxn id="51" idx="3"/>
            </p:cNvCxnSpPr>
            <p:nvPr/>
          </p:nvCxnSpPr>
          <p:spPr>
            <a:xfrm flipV="1">
              <a:off x="2695209" y="2752449"/>
              <a:ext cx="554378" cy="34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052B860-723A-41F3-A1F5-E41C612FF162}"/>
                </a:ext>
              </a:extLst>
            </p:cNvPr>
            <p:cNvCxnSpPr>
              <a:stCxn id="7" idx="7"/>
              <a:endCxn id="39" idx="3"/>
            </p:cNvCxnSpPr>
            <p:nvPr/>
          </p:nvCxnSpPr>
          <p:spPr>
            <a:xfrm flipV="1">
              <a:off x="2650473" y="2286166"/>
              <a:ext cx="591486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CB72FB-8D3E-4E7F-B586-DEC3D2AD2FD1}"/>
                </a:ext>
              </a:extLst>
            </p:cNvPr>
            <p:cNvCxnSpPr>
              <a:stCxn id="7" idx="6"/>
              <a:endCxn id="51" idx="3"/>
            </p:cNvCxnSpPr>
            <p:nvPr/>
          </p:nvCxnSpPr>
          <p:spPr>
            <a:xfrm flipV="1">
              <a:off x="2697738" y="2752446"/>
              <a:ext cx="551851" cy="81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36DC3A-4597-4CE0-89F8-2E07D03ED65F}"/>
                </a:ext>
              </a:extLst>
            </p:cNvPr>
            <p:cNvCxnSpPr>
              <a:stCxn id="7" idx="6"/>
              <a:endCxn id="40" idx="3"/>
            </p:cNvCxnSpPr>
            <p:nvPr/>
          </p:nvCxnSpPr>
          <p:spPr>
            <a:xfrm flipV="1">
              <a:off x="2697736" y="3201642"/>
              <a:ext cx="545090" cy="365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946B45-FF72-4D46-8701-CFBB0F80CC18}"/>
                </a:ext>
              </a:extLst>
            </p:cNvPr>
            <p:cNvCxnSpPr>
              <a:stCxn id="7" idx="5"/>
              <a:endCxn id="41" idx="3"/>
            </p:cNvCxnSpPr>
            <p:nvPr/>
          </p:nvCxnSpPr>
          <p:spPr>
            <a:xfrm>
              <a:off x="2650476" y="3673213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F065C8-92F9-4469-987E-BC367B961C26}"/>
                </a:ext>
              </a:extLst>
            </p:cNvPr>
            <p:cNvCxnSpPr>
              <a:stCxn id="51" idx="6"/>
              <a:endCxn id="20" idx="2"/>
            </p:cNvCxnSpPr>
            <p:nvPr/>
          </p:nvCxnSpPr>
          <p:spPr>
            <a:xfrm>
              <a:off x="3525051" y="2646222"/>
              <a:ext cx="465073" cy="494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2E93D41-8ADD-40EB-80E7-93B5234F7418}"/>
                </a:ext>
              </a:extLst>
            </p:cNvPr>
            <p:cNvCxnSpPr>
              <a:stCxn id="40" idx="6"/>
              <a:endCxn id="19" idx="2"/>
            </p:cNvCxnSpPr>
            <p:nvPr/>
          </p:nvCxnSpPr>
          <p:spPr>
            <a:xfrm flipV="1">
              <a:off x="3518290" y="2649910"/>
              <a:ext cx="431333" cy="445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FB74F2-11F8-4FDC-87CE-AC15249EE0BC}"/>
                </a:ext>
              </a:extLst>
            </p:cNvPr>
            <p:cNvCxnSpPr>
              <a:stCxn id="40" idx="5"/>
              <a:endCxn id="20" idx="3"/>
            </p:cNvCxnSpPr>
            <p:nvPr/>
          </p:nvCxnSpPr>
          <p:spPr>
            <a:xfrm>
              <a:off x="3471025" y="3201642"/>
              <a:ext cx="566358" cy="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404BEC0-5FD4-4FED-AC50-03D12706A2B6}"/>
                </a:ext>
              </a:extLst>
            </p:cNvPr>
            <p:cNvCxnSpPr>
              <a:stCxn id="41" idx="6"/>
              <a:endCxn id="19" idx="3"/>
            </p:cNvCxnSpPr>
            <p:nvPr/>
          </p:nvCxnSpPr>
          <p:spPr>
            <a:xfrm flipV="1">
              <a:off x="3520815" y="2756136"/>
              <a:ext cx="476068" cy="8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C505FE-8F76-473B-8A31-E6655221085D}"/>
                </a:ext>
              </a:extLst>
            </p:cNvPr>
            <p:cNvCxnSpPr/>
            <p:nvPr/>
          </p:nvCxnSpPr>
          <p:spPr>
            <a:xfrm>
              <a:off x="1318182" y="2433848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27637A4-6476-410C-945D-3BD1BD50AC64}"/>
                </a:ext>
              </a:extLst>
            </p:cNvPr>
            <p:cNvCxnSpPr/>
            <p:nvPr/>
          </p:nvCxnSpPr>
          <p:spPr>
            <a:xfrm>
              <a:off x="1318182" y="2933523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D0AB65-F293-46F0-A494-B907F5A2CF6C}"/>
                </a:ext>
              </a:extLst>
            </p:cNvPr>
            <p:cNvCxnSpPr/>
            <p:nvPr/>
          </p:nvCxnSpPr>
          <p:spPr>
            <a:xfrm>
              <a:off x="1301541" y="3420100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3E39EDA-0C03-4F2C-A294-16287A447765}"/>
                </a:ext>
              </a:extLst>
            </p:cNvPr>
            <p:cNvGrpSpPr/>
            <p:nvPr/>
          </p:nvGrpSpPr>
          <p:grpSpPr>
            <a:xfrm>
              <a:off x="3195397" y="2027070"/>
              <a:ext cx="1090695" cy="1687498"/>
              <a:chOff x="2358392" y="2094566"/>
              <a:chExt cx="1090695" cy="1687498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934176E1-151C-4B8B-BF5B-90C6C4B83313}"/>
                  </a:ext>
                </a:extLst>
              </p:cNvPr>
              <p:cNvSpPr/>
              <p:nvPr/>
            </p:nvSpPr>
            <p:spPr>
              <a:xfrm>
                <a:off x="2358392" y="209456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46DD5F1-FDAC-4621-A24B-D22C4C69A0EA}"/>
                  </a:ext>
                </a:extLst>
              </p:cNvPr>
              <p:cNvSpPr/>
              <p:nvPr/>
            </p:nvSpPr>
            <p:spPr>
              <a:xfrm>
                <a:off x="2359258" y="3010042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4803CD42-99A6-4420-9A28-6A23CF8C8603}"/>
                  </a:ext>
                </a:extLst>
              </p:cNvPr>
              <p:cNvSpPr/>
              <p:nvPr/>
            </p:nvSpPr>
            <p:spPr>
              <a:xfrm>
                <a:off x="2361785" y="3481613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32D778F6-E34D-4778-B83A-5A5A551489F8}"/>
                  </a:ext>
                </a:extLst>
              </p:cNvPr>
              <p:cNvSpPr/>
              <p:nvPr/>
            </p:nvSpPr>
            <p:spPr>
              <a:xfrm>
                <a:off x="2366019" y="256084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  <p:pic>
            <p:nvPicPr>
              <p:cNvPr id="90" name="Graphic 2" descr="Single gear">
                <a:extLst>
                  <a:ext uri="{FF2B5EF4-FFF2-40B4-BE49-F238E27FC236}">
                    <a16:creationId xmlns:a16="http://schemas.microsoft.com/office/drawing/2014/main" id="{B4635192-5ADD-48DF-B05E-315BDAFD511B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5600" y="2122976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1" name="Graphic 2" descr="Single gear">
                <a:extLst>
                  <a:ext uri="{FF2B5EF4-FFF2-40B4-BE49-F238E27FC236}">
                    <a16:creationId xmlns:a16="http://schemas.microsoft.com/office/drawing/2014/main" id="{306FBB89-D21C-4D91-8264-2817C70558D0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9759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2" name="Graphic 2" descr="Single gear">
                <a:extLst>
                  <a:ext uri="{FF2B5EF4-FFF2-40B4-BE49-F238E27FC236}">
                    <a16:creationId xmlns:a16="http://schemas.microsoft.com/office/drawing/2014/main" id="{C6139E92-1A76-4E02-B140-63AA06515E39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2786" y="303785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3" name="Graphic 2" descr="Single gear">
                <a:extLst>
                  <a:ext uri="{FF2B5EF4-FFF2-40B4-BE49-F238E27FC236}">
                    <a16:creationId xmlns:a16="http://schemas.microsoft.com/office/drawing/2014/main" id="{613C2E11-4E41-4937-954E-5F0B4FC69269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329" y="350690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4" name="Graphic 2" descr="Single gear">
                <a:extLst>
                  <a:ext uri="{FF2B5EF4-FFF2-40B4-BE49-F238E27FC236}">
                    <a16:creationId xmlns:a16="http://schemas.microsoft.com/office/drawing/2014/main" id="{889F81E0-DE0F-4D36-B16B-1095B10BA142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39373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95" name="Graphic 2" descr="Single gear">
                <a:extLst>
                  <a:ext uri="{FF2B5EF4-FFF2-40B4-BE49-F238E27FC236}">
                    <a16:creationId xmlns:a16="http://schemas.microsoft.com/office/drawing/2014/main" id="{F839E941-AC25-4D33-AC21-8F89E7CDA68D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9874" y="3076542"/>
                <a:ext cx="269213" cy="249864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4E29AE-BC5E-4DC1-9999-D7DA8159E4C0}"/>
                </a:ext>
              </a:extLst>
            </p:cNvPr>
            <p:cNvGrpSpPr/>
            <p:nvPr/>
          </p:nvGrpSpPr>
          <p:grpSpPr>
            <a:xfrm>
              <a:off x="2638098" y="2181871"/>
              <a:ext cx="566387" cy="1382472"/>
              <a:chOff x="5413913" y="2053280"/>
              <a:chExt cx="566387" cy="1382472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626F9D1-FD71-42BD-AF8E-F6324C42E9A7}"/>
                  </a:ext>
                </a:extLst>
              </p:cNvPr>
              <p:cNvCxnSpPr/>
              <p:nvPr/>
            </p:nvCxnSpPr>
            <p:spPr>
              <a:xfrm flipV="1">
                <a:off x="5429348" y="2053280"/>
                <a:ext cx="543325" cy="367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D8A6355-0192-42AB-A263-F28CCC94AF61}"/>
                  </a:ext>
                </a:extLst>
              </p:cNvPr>
              <p:cNvCxnSpPr/>
              <p:nvPr/>
            </p:nvCxnSpPr>
            <p:spPr>
              <a:xfrm flipV="1">
                <a:off x="5479248" y="2519560"/>
                <a:ext cx="501052" cy="2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0F7C17D-733E-45D9-A764-948E78421EEA}"/>
                  </a:ext>
                </a:extLst>
              </p:cNvPr>
              <p:cNvCxnSpPr/>
              <p:nvPr/>
            </p:nvCxnSpPr>
            <p:spPr>
              <a:xfrm>
                <a:off x="5479248" y="2522205"/>
                <a:ext cx="494291" cy="446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3F763B0-1265-4A73-A3CD-BD28A1AC9467}"/>
                  </a:ext>
                </a:extLst>
              </p:cNvPr>
              <p:cNvCxnSpPr>
                <a:endCxn id="88" idx="2"/>
              </p:cNvCxnSpPr>
              <p:nvPr/>
            </p:nvCxnSpPr>
            <p:spPr>
              <a:xfrm>
                <a:off x="5413913" y="2613995"/>
                <a:ext cx="560692" cy="821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7AB52E2-CD2A-42CA-A76A-405E4870A55A}"/>
                </a:ext>
              </a:extLst>
            </p:cNvPr>
            <p:cNvCxnSpPr>
              <a:stCxn id="16" idx="6"/>
              <a:endCxn id="71" idx="1"/>
            </p:cNvCxnSpPr>
            <p:nvPr/>
          </p:nvCxnSpPr>
          <p:spPr>
            <a:xfrm>
              <a:off x="1893258" y="2436393"/>
              <a:ext cx="537096" cy="10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F3B01D1-CE25-40FF-931D-EFCB0F96236C}"/>
                </a:ext>
              </a:extLst>
            </p:cNvPr>
            <p:cNvCxnSpPr>
              <a:stCxn id="17" idx="6"/>
              <a:endCxn id="71" idx="2"/>
            </p:cNvCxnSpPr>
            <p:nvPr/>
          </p:nvCxnSpPr>
          <p:spPr>
            <a:xfrm flipV="1">
              <a:off x="1893258" y="2644980"/>
              <a:ext cx="489834" cy="27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1BCCD0-F2AF-4B8F-AF41-99833284549D}"/>
                </a:ext>
              </a:extLst>
            </p:cNvPr>
            <p:cNvCxnSpPr>
              <a:stCxn id="18" idx="6"/>
              <a:endCxn id="71" idx="3"/>
            </p:cNvCxnSpPr>
            <p:nvPr/>
          </p:nvCxnSpPr>
          <p:spPr>
            <a:xfrm flipV="1">
              <a:off x="1893258" y="2751206"/>
              <a:ext cx="537096" cy="65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3920B2C-63D0-45D4-92C0-A5D174697869}"/>
                </a:ext>
              </a:extLst>
            </p:cNvPr>
            <p:cNvSpPr/>
            <p:nvPr/>
          </p:nvSpPr>
          <p:spPr>
            <a:xfrm>
              <a:off x="2383093" y="2494757"/>
              <a:ext cx="322724" cy="300451"/>
            </a:xfrm>
            <a:prstGeom prst="flowChartConnec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pic>
          <p:nvPicPr>
            <p:cNvPr id="72" name="Graphic 2" descr="Single gear">
              <a:extLst>
                <a:ext uri="{FF2B5EF4-FFF2-40B4-BE49-F238E27FC236}">
                  <a16:creationId xmlns:a16="http://schemas.microsoft.com/office/drawing/2014/main" id="{F0016634-08FC-45EA-A7AC-A82B0386CDDD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9027" y="2502800"/>
              <a:ext cx="269213" cy="249864"/>
            </a:xfrm>
            <a:prstGeom prst="rect">
              <a:avLst/>
            </a:prstGeom>
          </p:spPr>
        </p:pic>
        <p:sp>
          <p:nvSpPr>
            <p:cNvPr id="73" name="TextBox 103">
              <a:extLst>
                <a:ext uri="{FF2B5EF4-FFF2-40B4-BE49-F238E27FC236}">
                  <a16:creationId xmlns:a16="http://schemas.microsoft.com/office/drawing/2014/main" id="{D744C879-515B-4E33-AFA9-EA83020E82D5}"/>
                </a:ext>
              </a:extLst>
            </p:cNvPr>
            <p:cNvSpPr txBox="1"/>
            <p:nvPr/>
          </p:nvSpPr>
          <p:spPr>
            <a:xfrm>
              <a:off x="3711253" y="2215750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1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Box 103">
              <a:extLst>
                <a:ext uri="{FF2B5EF4-FFF2-40B4-BE49-F238E27FC236}">
                  <a16:creationId xmlns:a16="http://schemas.microsoft.com/office/drawing/2014/main" id="{A22045A1-2D9B-4C3D-8762-91ABF59C03B2}"/>
                </a:ext>
              </a:extLst>
            </p:cNvPr>
            <p:cNvSpPr txBox="1"/>
            <p:nvPr/>
          </p:nvSpPr>
          <p:spPr>
            <a:xfrm>
              <a:off x="3755470" y="324564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2</a:t>
              </a:r>
              <a:endPara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C70D8F-9AAE-4FAE-A13E-C9F9C21B3500}"/>
                </a:ext>
              </a:extLst>
            </p:cNvPr>
            <p:cNvGrpSpPr/>
            <p:nvPr/>
          </p:nvGrpSpPr>
          <p:grpSpPr>
            <a:xfrm>
              <a:off x="4444644" y="2549817"/>
              <a:ext cx="445129" cy="693183"/>
              <a:chOff x="4444641" y="2549814"/>
              <a:chExt cx="445129" cy="69318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EE05CA9-5572-423D-A1F1-65E31EC53FA1}"/>
                  </a:ext>
                </a:extLst>
              </p:cNvPr>
              <p:cNvGrpSpPr/>
              <p:nvPr/>
            </p:nvGrpSpPr>
            <p:grpSpPr>
              <a:xfrm>
                <a:off x="4445052" y="2549814"/>
                <a:ext cx="444718" cy="200660"/>
                <a:chOff x="4445052" y="2549814"/>
                <a:chExt cx="444718" cy="200660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6F71CC6-D6FF-417B-AC55-D31DB3C5F56D}"/>
                    </a:ext>
                  </a:extLst>
                </p:cNvPr>
                <p:cNvSpPr/>
                <p:nvPr/>
              </p:nvSpPr>
              <p:spPr>
                <a:xfrm>
                  <a:off x="4445052" y="2549814"/>
                  <a:ext cx="444718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96BE9A1-9F88-4CD3-A843-04EA2ED417A7}"/>
                    </a:ext>
                  </a:extLst>
                </p:cNvPr>
                <p:cNvSpPr/>
                <p:nvPr/>
              </p:nvSpPr>
              <p:spPr>
                <a:xfrm>
                  <a:off x="4448828" y="2551117"/>
                  <a:ext cx="144462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95EB948-DD60-4396-9AC6-990CF5C899A8}"/>
                  </a:ext>
                </a:extLst>
              </p:cNvPr>
              <p:cNvGrpSpPr/>
              <p:nvPr/>
            </p:nvGrpSpPr>
            <p:grpSpPr>
              <a:xfrm>
                <a:off x="4444641" y="3034903"/>
                <a:ext cx="445129" cy="208094"/>
                <a:chOff x="4444641" y="3034903"/>
                <a:chExt cx="445129" cy="20809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5083074-88AC-487E-960F-65213D9B9E12}"/>
                    </a:ext>
                  </a:extLst>
                </p:cNvPr>
                <p:cNvSpPr/>
                <p:nvPr/>
              </p:nvSpPr>
              <p:spPr>
                <a:xfrm>
                  <a:off x="4444641" y="3034903"/>
                  <a:ext cx="445129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81004F9-EA70-43B8-BA5D-87FA584E4E87}"/>
                    </a:ext>
                  </a:extLst>
                </p:cNvPr>
                <p:cNvSpPr/>
                <p:nvPr/>
              </p:nvSpPr>
              <p:spPr>
                <a:xfrm>
                  <a:off x="4455195" y="3043640"/>
                  <a:ext cx="322723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9181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Learning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Machine Learning </a:t>
            </a:r>
          </a:p>
          <a:p>
            <a:pPr marL="742950" lvl="1" indent="-285750"/>
            <a:r>
              <a:rPr lang="en-US" dirty="0"/>
              <a:t>Good at problems can be described formally, e.g., chess and Go.</a:t>
            </a:r>
          </a:p>
          <a:p>
            <a:pPr marL="742950" lvl="1" indent="-285750"/>
            <a:r>
              <a:rPr lang="en-US" dirty="0"/>
              <a:t>Difficult to deal with problems that can not be formally described, e.g., face recognition and speech recognition</a:t>
            </a:r>
          </a:p>
          <a:p>
            <a:pPr marL="285750" indent="-285750"/>
            <a:r>
              <a:rPr lang="en-US" dirty="0"/>
              <a:t>Human</a:t>
            </a:r>
          </a:p>
          <a:p>
            <a:pPr marL="568643" lvl="1" indent="-285750"/>
            <a:r>
              <a:rPr lang="en-US" dirty="0"/>
              <a:t>Completely opposite story</a:t>
            </a:r>
          </a:p>
          <a:p>
            <a:pPr marL="568643" lvl="1" indent="-285750"/>
            <a:r>
              <a:rPr lang="en-US" dirty="0"/>
              <a:t>Creative thinking</a:t>
            </a:r>
          </a:p>
          <a:p>
            <a:pPr marL="568643" lvl="1" indent="-285750"/>
            <a:r>
              <a:rPr lang="en-US" dirty="0"/>
              <a:t>General intelligence</a:t>
            </a:r>
          </a:p>
          <a:p>
            <a:pPr lvl="1" indent="0">
              <a:buNone/>
            </a:pPr>
            <a:r>
              <a:rPr lang="en-US" sz="1600" dirty="0"/>
              <a:t>	</a:t>
            </a:r>
          </a:p>
          <a:p>
            <a:pPr marL="285750" indent="-285750"/>
            <a:r>
              <a:rPr lang="en-US" b="1" dirty="0"/>
              <a:t>What is behind the differences?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50" y="2604630"/>
            <a:ext cx="4043766" cy="1325563"/>
          </a:xfrm>
        </p:spPr>
        <p:txBody>
          <a:bodyPr/>
          <a:lstStyle/>
          <a:p>
            <a:r>
              <a:rPr lang="en-US" dirty="0"/>
              <a:t>Biologic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798E8-A38D-419C-8B78-7EE541F0DF94}"/>
              </a:ext>
            </a:extLst>
          </p:cNvPr>
          <p:cNvSpPr txBox="1"/>
          <p:nvPr/>
        </p:nvSpPr>
        <p:spPr>
          <a:xfrm>
            <a:off x="5366877" y="6328383"/>
            <a:ext cx="4901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 National Institutes of Health, National Institute on Aging created original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9C715-A442-45FE-B658-3AD24FA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7" y="275884"/>
            <a:ext cx="4802909" cy="59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 Neural Networks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F55E47-34A9-4F5C-B99A-FD6748BD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brains</a:t>
            </a:r>
          </a:p>
          <a:p>
            <a:pPr lvl="1"/>
            <a:r>
              <a:rPr lang="en-US" dirty="0"/>
              <a:t>Cerebral cortex: 16.3 billion neurons</a:t>
            </a:r>
          </a:p>
          <a:p>
            <a:pPr lvl="2"/>
            <a:r>
              <a:rPr lang="en-US" dirty="0"/>
              <a:t>Memory, attention, language, …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Cerebellum: 85-86 billion neurons</a:t>
            </a:r>
          </a:p>
          <a:p>
            <a:pPr lvl="2"/>
            <a:r>
              <a:rPr lang="en-US" dirty="0"/>
              <a:t>Movements, balance, …</a:t>
            </a:r>
          </a:p>
          <a:p>
            <a:r>
              <a:rPr lang="en-US" dirty="0"/>
              <a:t>Fruit fly</a:t>
            </a:r>
          </a:p>
          <a:p>
            <a:pPr lvl="1"/>
            <a:r>
              <a:rPr lang="en-US" dirty="0"/>
              <a:t>100,000 neurons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3" name="Picture 2" descr="Image result for cerebral cortex Cerebellum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39" y="544362"/>
            <a:ext cx="3525597" cy="35464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ruit fly neur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45" y="4396571"/>
            <a:ext cx="2875205" cy="19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46883" y="6390353"/>
            <a:ext cx="3275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hlinkClick r:id="rId5"/>
              </a:rPr>
              <a:t>https://www.discovermagazine.com/mind/every-neuron-of-a-fruit-fly-brain-in-nanoscopic-detail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69151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9C715-A442-45FE-B658-3AD24FA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63" y="122878"/>
            <a:ext cx="4802909" cy="598305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F55E47-34A9-4F5C-B99A-FD6748BD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about Neural Networks</a:t>
            </a:r>
          </a:p>
          <a:p>
            <a:r>
              <a:rPr lang="en-US" dirty="0"/>
              <a:t>Connectionism (Biologically-inspired)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798E8-A38D-419C-8B78-7EE541F0DF94}"/>
              </a:ext>
            </a:extLst>
          </p:cNvPr>
          <p:cNvSpPr txBox="1"/>
          <p:nvPr/>
        </p:nvSpPr>
        <p:spPr>
          <a:xfrm>
            <a:off x="7389091" y="6173400"/>
            <a:ext cx="4901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 National Institutes of Health, National Institute on Aging created original</a:t>
            </a:r>
          </a:p>
        </p:txBody>
      </p:sp>
      <p:pic>
        <p:nvPicPr>
          <p:cNvPr id="1026" name="Picture 2" descr="http://neuralnetworksanddeeplearning.com/images/tikz1.png">
            <a:extLst>
              <a:ext uri="{FF2B5EF4-FFF2-40B4-BE49-F238E27FC236}">
                <a16:creationId xmlns:a16="http://schemas.microsoft.com/office/drawing/2014/main" id="{DEE8A207-E543-478A-8F15-789E637E9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r="12998"/>
          <a:stretch/>
        </p:blipFill>
        <p:spPr bwMode="auto">
          <a:xfrm>
            <a:off x="1415236" y="3314244"/>
            <a:ext cx="4598106" cy="2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BBD1F4-58F8-47E0-92FC-D6D8E88E5AF7}"/>
              </a:ext>
            </a:extLst>
          </p:cNvPr>
          <p:cNvSpPr txBox="1"/>
          <p:nvPr/>
        </p:nvSpPr>
        <p:spPr>
          <a:xfrm>
            <a:off x="1787590" y="5681143"/>
            <a:ext cx="28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Artificial Neural Network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4FF734-654C-4760-B1CA-DC688B3F771F}"/>
              </a:ext>
            </a:extLst>
          </p:cNvPr>
          <p:cNvSpPr/>
          <p:nvPr/>
        </p:nvSpPr>
        <p:spPr>
          <a:xfrm rot="9125610">
            <a:off x="5227320" y="3190603"/>
            <a:ext cx="1737360" cy="4767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Machine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F55E47-34A9-4F5C-B99A-FD6748BD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Predefine models in machine learning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72" y="2520951"/>
            <a:ext cx="8894656" cy="352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80000" y="6059766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11</a:t>
            </a:r>
          </a:p>
        </p:txBody>
      </p:sp>
    </p:spTree>
    <p:extLst>
      <p:ext uri="{BB962C8B-B14F-4D97-AF65-F5344CB8AC3E}">
        <p14:creationId xmlns:p14="http://schemas.microsoft.com/office/powerpoint/2010/main" val="68058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Universality theorem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F55E47-34A9-4F5C-B99A-FD6748BD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6491" cy="4351338"/>
          </a:xfrm>
        </p:spPr>
        <p:txBody>
          <a:bodyPr/>
          <a:lstStyle/>
          <a:p>
            <a:r>
              <a:rPr lang="en-US" dirty="0"/>
              <a:t>Neural networks with </a:t>
            </a:r>
            <a:r>
              <a:rPr lang="en-US" b="1" dirty="0"/>
              <a:t>a single hidden layer</a:t>
            </a:r>
            <a:r>
              <a:rPr lang="en-US" dirty="0"/>
              <a:t> can be used to approximate any continuous function to any desired precision</a:t>
            </a:r>
          </a:p>
          <a:p>
            <a:r>
              <a:rPr lang="en-US" dirty="0"/>
              <a:t>(Informal) No matter what the function, there is guaranteed to be a neural network that can fit the function (</a:t>
            </a:r>
            <a:r>
              <a:rPr lang="en-US" i="1" dirty="0" err="1"/>
              <a:t>y_pre</a:t>
            </a:r>
            <a:r>
              <a:rPr lang="en-US" i="1" dirty="0"/>
              <a:t> = f(x) </a:t>
            </a:r>
            <a:r>
              <a:rPr lang="en-US" dirty="0"/>
              <a:t>= y),  even if the </a:t>
            </a:r>
            <a:r>
              <a:rPr lang="en-US" b="1" dirty="0"/>
              <a:t>NN has one hidden layer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EF19CD-63F9-4B3A-9EDD-1CE7077E6E68}"/>
              </a:ext>
            </a:extLst>
          </p:cNvPr>
          <p:cNvGrpSpPr/>
          <p:nvPr/>
        </p:nvGrpSpPr>
        <p:grpSpPr>
          <a:xfrm>
            <a:off x="6946231" y="1132146"/>
            <a:ext cx="4714345" cy="2429738"/>
            <a:chOff x="6726992" y="1349139"/>
            <a:chExt cx="5110048" cy="2758177"/>
          </a:xfrm>
        </p:grpSpPr>
        <p:pic>
          <p:nvPicPr>
            <p:cNvPr id="9" name="Picture 2" descr="http://neuralnetworksanddeeplearning.com/images/tikz1.png">
              <a:extLst>
                <a:ext uri="{FF2B5EF4-FFF2-40B4-BE49-F238E27FC236}">
                  <a16:creationId xmlns:a16="http://schemas.microsoft.com/office/drawing/2014/main" id="{A56A930D-30D7-45C0-8324-F7E32996D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6" r="11662"/>
            <a:stretch/>
          </p:blipFill>
          <p:spPr bwMode="auto">
            <a:xfrm>
              <a:off x="7011044" y="1690688"/>
              <a:ext cx="4680764" cy="241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19717F-7F21-41AE-8BAF-FDED3B6A2D20}"/>
                </a:ext>
              </a:extLst>
            </p:cNvPr>
            <p:cNvSpPr txBox="1"/>
            <p:nvPr/>
          </p:nvSpPr>
          <p:spPr>
            <a:xfrm>
              <a:off x="6726992" y="271433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BF2E2-82E0-49B0-9E9B-5D38C2062BC3}"/>
                </a:ext>
              </a:extLst>
            </p:cNvPr>
            <p:cNvSpPr txBox="1"/>
            <p:nvPr/>
          </p:nvSpPr>
          <p:spPr>
            <a:xfrm>
              <a:off x="11549782" y="271433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7B9D3-E5CE-41A7-B2C3-A3094B395D83}"/>
                </a:ext>
              </a:extLst>
            </p:cNvPr>
            <p:cNvSpPr txBox="1"/>
            <p:nvPr/>
          </p:nvSpPr>
          <p:spPr>
            <a:xfrm>
              <a:off x="8680769" y="1349139"/>
              <a:ext cx="49564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E0984-7038-40EB-9FC4-4AA4AF625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8" y="371821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C14-D727-4238-ADD9-5A7C315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F55E47-34A9-4F5C-B99A-FD6748BD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92381" cy="4351338"/>
          </a:xfrm>
        </p:spPr>
        <p:txBody>
          <a:bodyPr/>
          <a:lstStyle/>
          <a:p>
            <a:r>
              <a:rPr lang="en-US" dirty="0"/>
              <a:t>In theory, the Universality theorem is true if we have enough </a:t>
            </a:r>
            <a:r>
              <a:rPr lang="en-US" b="1" dirty="0"/>
              <a:t>number of hidden neurons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But, we may don’t have the techniques for constructing or even recognizing such a network</a:t>
            </a:r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EF19CD-63F9-4B3A-9EDD-1CE7077E6E68}"/>
              </a:ext>
            </a:extLst>
          </p:cNvPr>
          <p:cNvGrpSpPr/>
          <p:nvPr/>
        </p:nvGrpSpPr>
        <p:grpSpPr>
          <a:xfrm>
            <a:off x="7230581" y="2288154"/>
            <a:ext cx="4714345" cy="2281691"/>
            <a:chOff x="6726992" y="1517198"/>
            <a:chExt cx="5110048" cy="2590118"/>
          </a:xfrm>
        </p:grpSpPr>
        <p:pic>
          <p:nvPicPr>
            <p:cNvPr id="9" name="Picture 2" descr="http://neuralnetworksanddeeplearning.com/images/tikz1.png">
              <a:extLst>
                <a:ext uri="{FF2B5EF4-FFF2-40B4-BE49-F238E27FC236}">
                  <a16:creationId xmlns:a16="http://schemas.microsoft.com/office/drawing/2014/main" id="{A56A930D-30D7-45C0-8324-F7E32996D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6" r="11662"/>
            <a:stretch/>
          </p:blipFill>
          <p:spPr bwMode="auto">
            <a:xfrm>
              <a:off x="7011044" y="1690688"/>
              <a:ext cx="4680764" cy="241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19717F-7F21-41AE-8BAF-FDED3B6A2D20}"/>
                </a:ext>
              </a:extLst>
            </p:cNvPr>
            <p:cNvSpPr txBox="1"/>
            <p:nvPr/>
          </p:nvSpPr>
          <p:spPr>
            <a:xfrm>
              <a:off x="6726992" y="271433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BF2E2-82E0-49B0-9E9B-5D38C2062BC3}"/>
                </a:ext>
              </a:extLst>
            </p:cNvPr>
            <p:cNvSpPr txBox="1"/>
            <p:nvPr/>
          </p:nvSpPr>
          <p:spPr>
            <a:xfrm>
              <a:off x="11549782" y="271433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7B9D3-E5CE-41A7-B2C3-A3094B395D83}"/>
                </a:ext>
              </a:extLst>
            </p:cNvPr>
            <p:cNvSpPr txBox="1"/>
            <p:nvPr/>
          </p:nvSpPr>
          <p:spPr>
            <a:xfrm>
              <a:off x="8670758" y="151719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x</a:t>
              </a:r>
              <a:r>
                <a:rPr lang="en-US" dirty="0"/>
                <a:t>)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4E63ADF-13FB-4724-9823-4EF83588A1D9}"/>
              </a:ext>
            </a:extLst>
          </p:cNvPr>
          <p:cNvSpPr/>
          <p:nvPr/>
        </p:nvSpPr>
        <p:spPr>
          <a:xfrm>
            <a:off x="9510914" y="4843064"/>
            <a:ext cx="437321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040BE-5B8E-4A7F-8536-0DDEB15F573F}"/>
              </a:ext>
            </a:extLst>
          </p:cNvPr>
          <p:cNvSpPr/>
          <p:nvPr/>
        </p:nvSpPr>
        <p:spPr>
          <a:xfrm>
            <a:off x="9481097" y="1755185"/>
            <a:ext cx="437321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10CE14-A1A1-494B-B1AD-F9039A085F17}"/>
              </a:ext>
            </a:extLst>
          </p:cNvPr>
          <p:cNvSpPr/>
          <p:nvPr/>
        </p:nvSpPr>
        <p:spPr>
          <a:xfrm>
            <a:off x="9481096" y="956680"/>
            <a:ext cx="437321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CCAD-E842-401B-9F56-E7B9B48A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NNs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6FFFE2-A9AB-4196-8966-80E6A9C8B62A}"/>
              </a:ext>
            </a:extLst>
          </p:cNvPr>
          <p:cNvGrpSpPr/>
          <p:nvPr/>
        </p:nvGrpSpPr>
        <p:grpSpPr>
          <a:xfrm>
            <a:off x="2828869" y="1866687"/>
            <a:ext cx="6534262" cy="3671981"/>
            <a:chOff x="1218259" y="1635515"/>
            <a:chExt cx="3671514" cy="2081701"/>
          </a:xfrm>
        </p:grpSpPr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E4A9065E-2843-4396-881E-51D98A8BACBE}"/>
                </a:ext>
              </a:extLst>
            </p:cNvPr>
            <p:cNvSpPr/>
            <p:nvPr/>
          </p:nvSpPr>
          <p:spPr>
            <a:xfrm>
              <a:off x="237161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4387B3DF-E0D3-4BE9-9DA3-E7082B68BD11}"/>
                </a:ext>
              </a:extLst>
            </p:cNvPr>
            <p:cNvSpPr/>
            <p:nvPr/>
          </p:nvSpPr>
          <p:spPr>
            <a:xfrm>
              <a:off x="2372485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1CF36A7D-6D6C-4C8A-BB78-CE5218564D1E}"/>
                </a:ext>
              </a:extLst>
            </p:cNvPr>
            <p:cNvSpPr/>
            <p:nvPr/>
          </p:nvSpPr>
          <p:spPr>
            <a:xfrm>
              <a:off x="237501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1E66A633-EB51-4CCA-99EE-F8A0F8582DAC}"/>
                </a:ext>
              </a:extLst>
            </p:cNvPr>
            <p:cNvSpPr/>
            <p:nvPr/>
          </p:nvSpPr>
          <p:spPr>
            <a:xfrm>
              <a:off x="2379246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pic>
          <p:nvPicPr>
            <p:cNvPr id="100" name="Graphic 2" descr="Single gear">
              <a:extLst>
                <a:ext uri="{FF2B5EF4-FFF2-40B4-BE49-F238E27FC236}">
                  <a16:creationId xmlns:a16="http://schemas.microsoft.com/office/drawing/2014/main" id="{23CF9E64-A6A2-4E11-B91D-339E00F3139C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829" y="2058125"/>
              <a:ext cx="269213" cy="249864"/>
            </a:xfrm>
            <a:prstGeom prst="rect">
              <a:avLst/>
            </a:prstGeom>
          </p:spPr>
        </p:pic>
        <p:pic>
          <p:nvPicPr>
            <p:cNvPr id="101" name="Graphic 2" descr="Single gear">
              <a:extLst>
                <a:ext uri="{FF2B5EF4-FFF2-40B4-BE49-F238E27FC236}">
                  <a16:creationId xmlns:a16="http://schemas.microsoft.com/office/drawing/2014/main" id="{6FDA6902-7C51-4C63-84AF-4E06F8E5BD2A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2988" y="2519168"/>
              <a:ext cx="269213" cy="249864"/>
            </a:xfrm>
            <a:prstGeom prst="rect">
              <a:avLst/>
            </a:prstGeom>
          </p:spPr>
        </p:pic>
        <p:pic>
          <p:nvPicPr>
            <p:cNvPr id="102" name="Graphic 2" descr="Single gear">
              <a:extLst>
                <a:ext uri="{FF2B5EF4-FFF2-40B4-BE49-F238E27FC236}">
                  <a16:creationId xmlns:a16="http://schemas.microsoft.com/office/drawing/2014/main" id="{BB8285C8-6EF7-41D3-913D-189FF5B5BBF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5537" y="2967674"/>
              <a:ext cx="269213" cy="249864"/>
            </a:xfrm>
            <a:prstGeom prst="rect">
              <a:avLst/>
            </a:prstGeom>
          </p:spPr>
        </p:pic>
        <p:pic>
          <p:nvPicPr>
            <p:cNvPr id="103" name="Graphic 2" descr="Single gear">
              <a:extLst>
                <a:ext uri="{FF2B5EF4-FFF2-40B4-BE49-F238E27FC236}">
                  <a16:creationId xmlns:a16="http://schemas.microsoft.com/office/drawing/2014/main" id="{F7ADE032-8500-49FB-B085-242F4155B5BE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6558" y="3442056"/>
              <a:ext cx="269213" cy="249864"/>
            </a:xfrm>
            <a:prstGeom prst="rect">
              <a:avLst/>
            </a:prstGeom>
          </p:spPr>
        </p:pic>
        <p:sp>
          <p:nvSpPr>
            <p:cNvPr id="104" name="TextBox 102">
              <a:extLst>
                <a:ext uri="{FF2B5EF4-FFF2-40B4-BE49-F238E27FC236}">
                  <a16:creationId xmlns:a16="http://schemas.microsoft.com/office/drawing/2014/main" id="{36A7F81F-A9EC-48FE-A35E-934FF8273750}"/>
                </a:ext>
              </a:extLst>
            </p:cNvPr>
            <p:cNvSpPr txBox="1"/>
            <p:nvPr/>
          </p:nvSpPr>
          <p:spPr>
            <a:xfrm>
              <a:off x="2532225" y="1635515"/>
              <a:ext cx="810609" cy="2879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Hidden</a:t>
              </a:r>
              <a:endParaRPr lang="en-US" sz="20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Box 103">
              <a:extLst>
                <a:ext uri="{FF2B5EF4-FFF2-40B4-BE49-F238E27FC236}">
                  <a16:creationId xmlns:a16="http://schemas.microsoft.com/office/drawing/2014/main" id="{2ADFAF7D-B594-4F41-B788-D374C0E5F342}"/>
                </a:ext>
              </a:extLst>
            </p:cNvPr>
            <p:cNvSpPr txBox="1"/>
            <p:nvPr/>
          </p:nvSpPr>
          <p:spPr>
            <a:xfrm>
              <a:off x="3665563" y="167500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Output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TextBox 103">
              <a:extLst>
                <a:ext uri="{FF2B5EF4-FFF2-40B4-BE49-F238E27FC236}">
                  <a16:creationId xmlns:a16="http://schemas.microsoft.com/office/drawing/2014/main" id="{47DC104E-3E95-4062-AB74-E9E77BC11FCD}"/>
                </a:ext>
              </a:extLst>
            </p:cNvPr>
            <p:cNvSpPr txBox="1"/>
            <p:nvPr/>
          </p:nvSpPr>
          <p:spPr>
            <a:xfrm>
              <a:off x="1218259" y="1651530"/>
              <a:ext cx="927729" cy="419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215D0698-6352-4520-A07D-58032CCBB4B7}"/>
                </a:ext>
              </a:extLst>
            </p:cNvPr>
            <p:cNvSpPr/>
            <p:nvPr/>
          </p:nvSpPr>
          <p:spPr>
            <a:xfrm>
              <a:off x="1570534" y="22861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43F968B-C989-46B9-B1EB-F790DBDF6BF2}"/>
                </a:ext>
              </a:extLst>
            </p:cNvPr>
            <p:cNvSpPr/>
            <p:nvPr/>
          </p:nvSpPr>
          <p:spPr>
            <a:xfrm>
              <a:off x="1570534" y="2766569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71747AD6-A844-4E47-BA23-936A57C2E2DA}"/>
                </a:ext>
              </a:extLst>
            </p:cNvPr>
            <p:cNvSpPr/>
            <p:nvPr/>
          </p:nvSpPr>
          <p:spPr>
            <a:xfrm>
              <a:off x="1570534" y="3256882"/>
              <a:ext cx="322724" cy="300451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92C0AC9B-71AB-45EC-BD4E-2CF2212693EC}"/>
                </a:ext>
              </a:extLst>
            </p:cNvPr>
            <p:cNvSpPr/>
            <p:nvPr/>
          </p:nvSpPr>
          <p:spPr>
            <a:xfrm>
              <a:off x="3949621" y="249968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56FA0D7-059C-4FBD-83E2-5C62B5C6A678}"/>
                </a:ext>
              </a:extLst>
            </p:cNvPr>
            <p:cNvSpPr/>
            <p:nvPr/>
          </p:nvSpPr>
          <p:spPr>
            <a:xfrm>
              <a:off x="3990121" y="2990906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A351115-5107-4074-932B-4C3E1F95AE41}"/>
                </a:ext>
              </a:extLst>
            </p:cNvPr>
            <p:cNvCxnSpPr>
              <a:stCxn id="107" idx="7"/>
              <a:endCxn id="96" idx="1"/>
            </p:cNvCxnSpPr>
            <p:nvPr/>
          </p:nvCxnSpPr>
          <p:spPr>
            <a:xfrm flipV="1">
              <a:off x="1845996" y="2073718"/>
              <a:ext cx="572884" cy="25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527E91D-5945-497C-854F-F79587CE8A82}"/>
                </a:ext>
              </a:extLst>
            </p:cNvPr>
            <p:cNvCxnSpPr>
              <a:stCxn id="107" idx="6"/>
              <a:endCxn id="97" idx="1"/>
            </p:cNvCxnSpPr>
            <p:nvPr/>
          </p:nvCxnSpPr>
          <p:spPr>
            <a:xfrm>
              <a:off x="1893258" y="2436395"/>
              <a:ext cx="526488" cy="552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118A37-44BA-4CA2-B33B-7B56F33B3B71}"/>
                </a:ext>
              </a:extLst>
            </p:cNvPr>
            <p:cNvCxnSpPr>
              <a:stCxn id="107" idx="5"/>
              <a:endCxn id="98" idx="1"/>
            </p:cNvCxnSpPr>
            <p:nvPr/>
          </p:nvCxnSpPr>
          <p:spPr>
            <a:xfrm>
              <a:off x="1845999" y="2542620"/>
              <a:ext cx="576277" cy="918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5078BC9-7D32-444E-ACB2-B8684548E961}"/>
                </a:ext>
              </a:extLst>
            </p:cNvPr>
            <p:cNvCxnSpPr>
              <a:stCxn id="130" idx="6"/>
              <a:endCxn id="110" idx="1"/>
            </p:cNvCxnSpPr>
            <p:nvPr/>
          </p:nvCxnSpPr>
          <p:spPr>
            <a:xfrm>
              <a:off x="3517424" y="2179944"/>
              <a:ext cx="479461" cy="363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47CAC9E-A88F-411A-AEA0-AF1212232AEE}"/>
                </a:ext>
              </a:extLst>
            </p:cNvPr>
            <p:cNvCxnSpPr>
              <a:stCxn id="130" idx="5"/>
              <a:endCxn id="111" idx="1"/>
            </p:cNvCxnSpPr>
            <p:nvPr/>
          </p:nvCxnSpPr>
          <p:spPr>
            <a:xfrm>
              <a:off x="3470160" y="2286169"/>
              <a:ext cx="567224" cy="7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10E6390-385D-4457-8CAD-82A26980E24B}"/>
                </a:ext>
              </a:extLst>
            </p:cNvPr>
            <p:cNvCxnSpPr>
              <a:stCxn id="142" idx="7"/>
              <a:endCxn id="110" idx="2"/>
            </p:cNvCxnSpPr>
            <p:nvPr/>
          </p:nvCxnSpPr>
          <p:spPr>
            <a:xfrm>
              <a:off x="3477786" y="2539998"/>
              <a:ext cx="471834" cy="10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0461B2B-F8CA-4FF4-886B-676157859166}"/>
                </a:ext>
              </a:extLst>
            </p:cNvPr>
            <p:cNvCxnSpPr>
              <a:stCxn id="132" idx="5"/>
              <a:endCxn id="111" idx="3"/>
            </p:cNvCxnSpPr>
            <p:nvPr/>
          </p:nvCxnSpPr>
          <p:spPr>
            <a:xfrm flipV="1">
              <a:off x="3473555" y="3247357"/>
              <a:ext cx="563831" cy="425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06A8521-F026-43CE-94DE-89EC9AF5A419}"/>
                </a:ext>
              </a:extLst>
            </p:cNvPr>
            <p:cNvCxnSpPr>
              <a:stCxn id="108" idx="6"/>
              <a:endCxn id="97" idx="2"/>
            </p:cNvCxnSpPr>
            <p:nvPr/>
          </p:nvCxnSpPr>
          <p:spPr>
            <a:xfrm>
              <a:off x="1893258" y="2916795"/>
              <a:ext cx="479226" cy="17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613778A-6A89-4C6A-9A62-CB1271BD3277}"/>
                </a:ext>
              </a:extLst>
            </p:cNvPr>
            <p:cNvCxnSpPr>
              <a:stCxn id="108" idx="5"/>
              <a:endCxn id="98" idx="2"/>
            </p:cNvCxnSpPr>
            <p:nvPr/>
          </p:nvCxnSpPr>
          <p:spPr>
            <a:xfrm>
              <a:off x="1845999" y="3023020"/>
              <a:ext cx="529015" cy="543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E64B2D8-3F79-4A11-B1AE-D33A4430C4C4}"/>
                </a:ext>
              </a:extLst>
            </p:cNvPr>
            <p:cNvCxnSpPr>
              <a:stCxn id="108" idx="7"/>
              <a:endCxn id="96" idx="2"/>
            </p:cNvCxnSpPr>
            <p:nvPr/>
          </p:nvCxnSpPr>
          <p:spPr>
            <a:xfrm flipV="1">
              <a:off x="1845996" y="2179944"/>
              <a:ext cx="525622" cy="63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1588D59-D899-4C25-8530-D524B2B5B62A}"/>
                </a:ext>
              </a:extLst>
            </p:cNvPr>
            <p:cNvCxnSpPr>
              <a:stCxn id="109" idx="7"/>
              <a:endCxn id="96" idx="3"/>
            </p:cNvCxnSpPr>
            <p:nvPr/>
          </p:nvCxnSpPr>
          <p:spPr>
            <a:xfrm flipV="1">
              <a:off x="1845996" y="2286169"/>
              <a:ext cx="572884" cy="1014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68BD13F-ADE9-4839-8698-773DA70FBA59}"/>
                </a:ext>
              </a:extLst>
            </p:cNvPr>
            <p:cNvCxnSpPr>
              <a:stCxn id="109" idx="6"/>
              <a:endCxn id="97" idx="3"/>
            </p:cNvCxnSpPr>
            <p:nvPr/>
          </p:nvCxnSpPr>
          <p:spPr>
            <a:xfrm flipV="1">
              <a:off x="1893258" y="3201645"/>
              <a:ext cx="526488" cy="20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4A8E7DE-09BA-4597-A53B-16041383F00A}"/>
                </a:ext>
              </a:extLst>
            </p:cNvPr>
            <p:cNvCxnSpPr>
              <a:stCxn id="109" idx="5"/>
              <a:endCxn id="98" idx="3"/>
            </p:cNvCxnSpPr>
            <p:nvPr/>
          </p:nvCxnSpPr>
          <p:spPr>
            <a:xfrm>
              <a:off x="1845999" y="3513333"/>
              <a:ext cx="576277" cy="15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B68E4A2-A309-424C-8100-2BDAD199B684}"/>
                </a:ext>
              </a:extLst>
            </p:cNvPr>
            <p:cNvCxnSpPr>
              <a:stCxn id="110" idx="6"/>
              <a:endCxn id="171" idx="1"/>
            </p:cNvCxnSpPr>
            <p:nvPr/>
          </p:nvCxnSpPr>
          <p:spPr>
            <a:xfrm flipV="1">
              <a:off x="4272345" y="2649496"/>
              <a:ext cx="172708" cy="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D931E7-2B9C-4FE3-AEA0-8097B86A6C11}"/>
                </a:ext>
              </a:extLst>
            </p:cNvPr>
            <p:cNvCxnSpPr>
              <a:stCxn id="111" idx="6"/>
              <a:endCxn id="169" idx="1"/>
            </p:cNvCxnSpPr>
            <p:nvPr/>
          </p:nvCxnSpPr>
          <p:spPr>
            <a:xfrm flipV="1">
              <a:off x="4312845" y="3134585"/>
              <a:ext cx="131796" cy="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2720DE9-6CF2-4B39-89F6-348EA54429DD}"/>
                </a:ext>
              </a:extLst>
            </p:cNvPr>
            <p:cNvCxnSpPr>
              <a:stCxn id="107" idx="6"/>
              <a:endCxn id="99" idx="1"/>
            </p:cNvCxnSpPr>
            <p:nvPr/>
          </p:nvCxnSpPr>
          <p:spPr>
            <a:xfrm>
              <a:off x="1893261" y="2436395"/>
              <a:ext cx="533249" cy="103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D994054-6F7A-4DEB-A660-F4A64DDF837C}"/>
                </a:ext>
              </a:extLst>
            </p:cNvPr>
            <p:cNvCxnSpPr>
              <a:stCxn id="108" idx="6"/>
              <a:endCxn id="99" idx="2"/>
            </p:cNvCxnSpPr>
            <p:nvPr/>
          </p:nvCxnSpPr>
          <p:spPr>
            <a:xfrm flipV="1">
              <a:off x="1893261" y="2646224"/>
              <a:ext cx="485987" cy="270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11ABB39-F579-4D65-B474-1A9A4438A41C}"/>
                </a:ext>
              </a:extLst>
            </p:cNvPr>
            <p:cNvCxnSpPr>
              <a:stCxn id="109" idx="6"/>
              <a:endCxn id="99" idx="3"/>
            </p:cNvCxnSpPr>
            <p:nvPr/>
          </p:nvCxnSpPr>
          <p:spPr>
            <a:xfrm flipV="1">
              <a:off x="1893261" y="2752449"/>
              <a:ext cx="533249" cy="65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615AF5E8-CE28-481B-8C4B-5A86DA5618FD}"/>
                </a:ext>
              </a:extLst>
            </p:cNvPr>
            <p:cNvSpPr/>
            <p:nvPr/>
          </p:nvSpPr>
          <p:spPr>
            <a:xfrm>
              <a:off x="3194698" y="202971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8737FC35-1CBE-4E03-B2E3-7A3B454BFDD6}"/>
                </a:ext>
              </a:extLst>
            </p:cNvPr>
            <p:cNvSpPr/>
            <p:nvPr/>
          </p:nvSpPr>
          <p:spPr>
            <a:xfrm>
              <a:off x="3195564" y="2945194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5FEF42FB-1EBA-4E36-A34D-52BA520B48A2}"/>
                </a:ext>
              </a:extLst>
            </p:cNvPr>
            <p:cNvSpPr/>
            <p:nvPr/>
          </p:nvSpPr>
          <p:spPr>
            <a:xfrm>
              <a:off x="3198091" y="3416765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AA12F7D-B02B-4706-B627-771D6C2C5361}"/>
                </a:ext>
              </a:extLst>
            </p:cNvPr>
            <p:cNvCxnSpPr>
              <a:stCxn id="96" idx="7"/>
              <a:endCxn id="130" idx="1"/>
            </p:cNvCxnSpPr>
            <p:nvPr/>
          </p:nvCxnSpPr>
          <p:spPr>
            <a:xfrm>
              <a:off x="2647083" y="2073715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B1F408D-B6D5-4187-BB2F-DD78F748D555}"/>
                </a:ext>
              </a:extLst>
            </p:cNvPr>
            <p:cNvCxnSpPr>
              <a:stCxn id="96" idx="6"/>
              <a:endCxn id="131" idx="1"/>
            </p:cNvCxnSpPr>
            <p:nvPr/>
          </p:nvCxnSpPr>
          <p:spPr>
            <a:xfrm>
              <a:off x="2694345" y="2179941"/>
              <a:ext cx="548483" cy="809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34F5BC2-2502-44E1-B827-FC86CFD6C3D2}"/>
                </a:ext>
              </a:extLst>
            </p:cNvPr>
            <p:cNvCxnSpPr>
              <a:stCxn id="96" idx="5"/>
              <a:endCxn id="132" idx="1"/>
            </p:cNvCxnSpPr>
            <p:nvPr/>
          </p:nvCxnSpPr>
          <p:spPr>
            <a:xfrm>
              <a:off x="2647080" y="2286166"/>
              <a:ext cx="598272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D44F7E-DF66-49CB-97D5-3CF0C63BD2AC}"/>
                </a:ext>
              </a:extLst>
            </p:cNvPr>
            <p:cNvCxnSpPr>
              <a:stCxn id="99" idx="6"/>
              <a:endCxn id="131" idx="2"/>
            </p:cNvCxnSpPr>
            <p:nvPr/>
          </p:nvCxnSpPr>
          <p:spPr>
            <a:xfrm>
              <a:off x="2701970" y="2646221"/>
              <a:ext cx="493594" cy="44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16A8386-C8FC-47EC-9A5F-6542841076AB}"/>
                </a:ext>
              </a:extLst>
            </p:cNvPr>
            <p:cNvCxnSpPr>
              <a:stCxn id="162" idx="5"/>
              <a:endCxn id="132" idx="2"/>
            </p:cNvCxnSpPr>
            <p:nvPr/>
          </p:nvCxnSpPr>
          <p:spPr>
            <a:xfrm>
              <a:off x="2658555" y="2751208"/>
              <a:ext cx="539536" cy="815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EC071E-29E5-4FCB-97BE-96BE171C0833}"/>
                </a:ext>
              </a:extLst>
            </p:cNvPr>
            <p:cNvCxnSpPr>
              <a:stCxn id="99" idx="7"/>
              <a:endCxn id="130" idx="2"/>
            </p:cNvCxnSpPr>
            <p:nvPr/>
          </p:nvCxnSpPr>
          <p:spPr>
            <a:xfrm flipV="1">
              <a:off x="2654707" y="2179941"/>
              <a:ext cx="539990" cy="360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1C5672-6710-47BC-8304-B287190925D0}"/>
                </a:ext>
              </a:extLst>
            </p:cNvPr>
            <p:cNvCxnSpPr>
              <a:stCxn id="97" idx="7"/>
              <a:endCxn id="130" idx="3"/>
            </p:cNvCxnSpPr>
            <p:nvPr/>
          </p:nvCxnSpPr>
          <p:spPr>
            <a:xfrm flipV="1">
              <a:off x="2647949" y="2286169"/>
              <a:ext cx="594013" cy="703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D311A3-0D4A-421F-A38B-F7B671D8FAF7}"/>
                </a:ext>
              </a:extLst>
            </p:cNvPr>
            <p:cNvCxnSpPr>
              <a:stCxn id="97" idx="6"/>
              <a:endCxn id="131" idx="3"/>
            </p:cNvCxnSpPr>
            <p:nvPr/>
          </p:nvCxnSpPr>
          <p:spPr>
            <a:xfrm>
              <a:off x="2695210" y="3095420"/>
              <a:ext cx="547617" cy="1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9B9D18-04BB-4951-A511-4231BD185C9F}"/>
                </a:ext>
              </a:extLst>
            </p:cNvPr>
            <p:cNvCxnSpPr>
              <a:stCxn id="97" idx="5"/>
              <a:endCxn id="132" idx="3"/>
            </p:cNvCxnSpPr>
            <p:nvPr/>
          </p:nvCxnSpPr>
          <p:spPr>
            <a:xfrm>
              <a:off x="2647947" y="3201645"/>
              <a:ext cx="597406" cy="471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11E17343-CBC7-440A-9136-7BF8AB226924}"/>
                </a:ext>
              </a:extLst>
            </p:cNvPr>
            <p:cNvSpPr/>
            <p:nvPr/>
          </p:nvSpPr>
          <p:spPr>
            <a:xfrm>
              <a:off x="3202324" y="2495998"/>
              <a:ext cx="322724" cy="30045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AA3FAA8-795A-4C3B-96E8-D9D4DFA4FD29}"/>
                </a:ext>
              </a:extLst>
            </p:cNvPr>
            <p:cNvCxnSpPr>
              <a:stCxn id="96" idx="7"/>
              <a:endCxn id="142" idx="1"/>
            </p:cNvCxnSpPr>
            <p:nvPr/>
          </p:nvCxnSpPr>
          <p:spPr>
            <a:xfrm>
              <a:off x="2647080" y="2073715"/>
              <a:ext cx="602506" cy="46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19CF164-2204-4CD6-8D6F-D46071CB85DA}"/>
                </a:ext>
              </a:extLst>
            </p:cNvPr>
            <p:cNvCxnSpPr>
              <a:stCxn id="99" idx="6"/>
              <a:endCxn id="142" idx="2"/>
            </p:cNvCxnSpPr>
            <p:nvPr/>
          </p:nvCxnSpPr>
          <p:spPr>
            <a:xfrm>
              <a:off x="2701972" y="2646221"/>
              <a:ext cx="500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336EEAB-6BA8-4AE7-9715-7A868238FB50}"/>
                </a:ext>
              </a:extLst>
            </p:cNvPr>
            <p:cNvCxnSpPr>
              <a:stCxn id="97" idx="6"/>
              <a:endCxn id="142" idx="3"/>
            </p:cNvCxnSpPr>
            <p:nvPr/>
          </p:nvCxnSpPr>
          <p:spPr>
            <a:xfrm flipV="1">
              <a:off x="2695209" y="2752449"/>
              <a:ext cx="554378" cy="34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79E6ECC-3202-40FE-841D-C94CB46DF272}"/>
                </a:ext>
              </a:extLst>
            </p:cNvPr>
            <p:cNvCxnSpPr>
              <a:stCxn id="98" idx="7"/>
              <a:endCxn id="130" idx="3"/>
            </p:cNvCxnSpPr>
            <p:nvPr/>
          </p:nvCxnSpPr>
          <p:spPr>
            <a:xfrm flipV="1">
              <a:off x="2650473" y="2286166"/>
              <a:ext cx="591486" cy="117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CD0C4B0-AA39-43DF-8745-A832A904E9CF}"/>
                </a:ext>
              </a:extLst>
            </p:cNvPr>
            <p:cNvCxnSpPr>
              <a:stCxn id="98" idx="6"/>
              <a:endCxn id="142" idx="3"/>
            </p:cNvCxnSpPr>
            <p:nvPr/>
          </p:nvCxnSpPr>
          <p:spPr>
            <a:xfrm flipV="1">
              <a:off x="2697738" y="2752446"/>
              <a:ext cx="551851" cy="814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3B3827A-C1D8-4AB2-83F3-8487976BB1B4}"/>
                </a:ext>
              </a:extLst>
            </p:cNvPr>
            <p:cNvCxnSpPr>
              <a:stCxn id="98" idx="6"/>
              <a:endCxn id="131" idx="3"/>
            </p:cNvCxnSpPr>
            <p:nvPr/>
          </p:nvCxnSpPr>
          <p:spPr>
            <a:xfrm flipV="1">
              <a:off x="2697736" y="3201642"/>
              <a:ext cx="545090" cy="365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4D9506-F15D-4CAD-9B27-CE7EA69216C9}"/>
                </a:ext>
              </a:extLst>
            </p:cNvPr>
            <p:cNvCxnSpPr>
              <a:stCxn id="98" idx="5"/>
              <a:endCxn id="132" idx="3"/>
            </p:cNvCxnSpPr>
            <p:nvPr/>
          </p:nvCxnSpPr>
          <p:spPr>
            <a:xfrm>
              <a:off x="2650476" y="3673213"/>
              <a:ext cx="594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B5C48FE-9CBE-4831-9F40-B424D17FC4A1}"/>
                </a:ext>
              </a:extLst>
            </p:cNvPr>
            <p:cNvCxnSpPr>
              <a:stCxn id="142" idx="6"/>
              <a:endCxn id="111" idx="2"/>
            </p:cNvCxnSpPr>
            <p:nvPr/>
          </p:nvCxnSpPr>
          <p:spPr>
            <a:xfrm>
              <a:off x="3525051" y="2646222"/>
              <a:ext cx="465073" cy="494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5FF8B7B-0357-474C-A80F-CCF9DBE77950}"/>
                </a:ext>
              </a:extLst>
            </p:cNvPr>
            <p:cNvCxnSpPr>
              <a:stCxn id="131" idx="6"/>
              <a:endCxn id="110" idx="2"/>
            </p:cNvCxnSpPr>
            <p:nvPr/>
          </p:nvCxnSpPr>
          <p:spPr>
            <a:xfrm flipV="1">
              <a:off x="3518290" y="2649910"/>
              <a:ext cx="431333" cy="445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C5167FB-5582-43C7-B2F7-C75381B90BF8}"/>
                </a:ext>
              </a:extLst>
            </p:cNvPr>
            <p:cNvCxnSpPr>
              <a:stCxn id="131" idx="5"/>
              <a:endCxn id="111" idx="3"/>
            </p:cNvCxnSpPr>
            <p:nvPr/>
          </p:nvCxnSpPr>
          <p:spPr>
            <a:xfrm>
              <a:off x="3471025" y="3201642"/>
              <a:ext cx="566358" cy="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7043E91-E3CA-4496-9EED-BDC3289F7BB0}"/>
                </a:ext>
              </a:extLst>
            </p:cNvPr>
            <p:cNvCxnSpPr>
              <a:stCxn id="132" idx="6"/>
              <a:endCxn id="110" idx="3"/>
            </p:cNvCxnSpPr>
            <p:nvPr/>
          </p:nvCxnSpPr>
          <p:spPr>
            <a:xfrm flipV="1">
              <a:off x="3520815" y="2756136"/>
              <a:ext cx="476068" cy="8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E2F64BD-DFB8-4D6E-BD56-4859E9DC69D5}"/>
                </a:ext>
              </a:extLst>
            </p:cNvPr>
            <p:cNvCxnSpPr/>
            <p:nvPr/>
          </p:nvCxnSpPr>
          <p:spPr>
            <a:xfrm>
              <a:off x="1318182" y="2433848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CAA0D45-077D-4EE3-B72F-05E0438C773A}"/>
                </a:ext>
              </a:extLst>
            </p:cNvPr>
            <p:cNvCxnSpPr/>
            <p:nvPr/>
          </p:nvCxnSpPr>
          <p:spPr>
            <a:xfrm>
              <a:off x="1318182" y="2933523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6B6D7A7-41A2-4B03-847F-2A745B86D53E}"/>
                </a:ext>
              </a:extLst>
            </p:cNvPr>
            <p:cNvCxnSpPr/>
            <p:nvPr/>
          </p:nvCxnSpPr>
          <p:spPr>
            <a:xfrm>
              <a:off x="1301541" y="3420100"/>
              <a:ext cx="260668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459CB33-CDE7-4499-8691-3CF57BB9CD14}"/>
                </a:ext>
              </a:extLst>
            </p:cNvPr>
            <p:cNvGrpSpPr/>
            <p:nvPr/>
          </p:nvGrpSpPr>
          <p:grpSpPr>
            <a:xfrm>
              <a:off x="3195397" y="2027070"/>
              <a:ext cx="1090695" cy="1687498"/>
              <a:chOff x="2358392" y="2094566"/>
              <a:chExt cx="1090695" cy="1687498"/>
            </a:xfrm>
          </p:grpSpPr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54CBB147-AB4E-4269-BC71-B65A313C2F2C}"/>
                  </a:ext>
                </a:extLst>
              </p:cNvPr>
              <p:cNvSpPr/>
              <p:nvPr/>
            </p:nvSpPr>
            <p:spPr>
              <a:xfrm>
                <a:off x="2358392" y="209456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72CDF3D7-92B9-4028-B52C-2D7BAF29AC03}"/>
                  </a:ext>
                </a:extLst>
              </p:cNvPr>
              <p:cNvSpPr/>
              <p:nvPr/>
            </p:nvSpPr>
            <p:spPr>
              <a:xfrm>
                <a:off x="2359258" y="3010042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008A5E04-FA55-4204-8624-7FDC1842D732}"/>
                  </a:ext>
                </a:extLst>
              </p:cNvPr>
              <p:cNvSpPr/>
              <p:nvPr/>
            </p:nvSpPr>
            <p:spPr>
              <a:xfrm>
                <a:off x="2361785" y="3481613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3B242504-4321-4248-B9D5-E316BC40B5AB}"/>
                  </a:ext>
                </a:extLst>
              </p:cNvPr>
              <p:cNvSpPr/>
              <p:nvPr/>
            </p:nvSpPr>
            <p:spPr>
              <a:xfrm>
                <a:off x="2366019" y="2560846"/>
                <a:ext cx="322724" cy="300451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pic>
            <p:nvPicPr>
              <p:cNvPr id="181" name="Graphic 2" descr="Single gear">
                <a:extLst>
                  <a:ext uri="{FF2B5EF4-FFF2-40B4-BE49-F238E27FC236}">
                    <a16:creationId xmlns:a16="http://schemas.microsoft.com/office/drawing/2014/main" id="{F2BCA62A-6943-43D8-AEFC-2928F346C713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85600" y="2122976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182" name="Graphic 2" descr="Single gear">
                <a:extLst>
                  <a:ext uri="{FF2B5EF4-FFF2-40B4-BE49-F238E27FC236}">
                    <a16:creationId xmlns:a16="http://schemas.microsoft.com/office/drawing/2014/main" id="{BCDCEED9-88F3-49ED-8738-D99703052DF7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9759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183" name="Graphic 2" descr="Single gear">
                <a:extLst>
                  <a:ext uri="{FF2B5EF4-FFF2-40B4-BE49-F238E27FC236}">
                    <a16:creationId xmlns:a16="http://schemas.microsoft.com/office/drawing/2014/main" id="{BFD50EEC-6B18-4B2F-8C78-A73C1AC868C5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2786" y="303785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184" name="Graphic 2" descr="Single gear">
                <a:extLst>
                  <a:ext uri="{FF2B5EF4-FFF2-40B4-BE49-F238E27FC236}">
                    <a16:creationId xmlns:a16="http://schemas.microsoft.com/office/drawing/2014/main" id="{79CCE82C-10C5-48BA-A40C-8BC44BA86D06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3329" y="3506907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185" name="Graphic 2" descr="Single gear">
                <a:extLst>
                  <a:ext uri="{FF2B5EF4-FFF2-40B4-BE49-F238E27FC236}">
                    <a16:creationId xmlns:a16="http://schemas.microsoft.com/office/drawing/2014/main" id="{D7B2770C-FF6F-45F2-A29E-5982D24F3D11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39373" y="2584019"/>
                <a:ext cx="269213" cy="249864"/>
              </a:xfrm>
              <a:prstGeom prst="rect">
                <a:avLst/>
              </a:prstGeom>
            </p:spPr>
          </p:pic>
          <p:pic>
            <p:nvPicPr>
              <p:cNvPr id="186" name="Graphic 2" descr="Single gear">
                <a:extLst>
                  <a:ext uri="{FF2B5EF4-FFF2-40B4-BE49-F238E27FC236}">
                    <a16:creationId xmlns:a16="http://schemas.microsoft.com/office/drawing/2014/main" id="{0BCADB8F-ED13-4341-B9A7-DE38849163E9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9874" y="3076542"/>
                <a:ext cx="269213" cy="249864"/>
              </a:xfrm>
              <a:prstGeom prst="rect">
                <a:avLst/>
              </a:prstGeom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25BAE8A-70A3-4E9A-BE27-35E5B24F4B19}"/>
                </a:ext>
              </a:extLst>
            </p:cNvPr>
            <p:cNvGrpSpPr/>
            <p:nvPr/>
          </p:nvGrpSpPr>
          <p:grpSpPr>
            <a:xfrm>
              <a:off x="2638098" y="2181871"/>
              <a:ext cx="566387" cy="1382472"/>
              <a:chOff x="5413913" y="2053280"/>
              <a:chExt cx="566387" cy="1382472"/>
            </a:xfrm>
          </p:grpSpPr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D7803F05-ECE3-4CE8-959F-186B2FCAD4B0}"/>
                  </a:ext>
                </a:extLst>
              </p:cNvPr>
              <p:cNvCxnSpPr/>
              <p:nvPr/>
            </p:nvCxnSpPr>
            <p:spPr>
              <a:xfrm flipV="1">
                <a:off x="5429348" y="2053280"/>
                <a:ext cx="543325" cy="367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CE7FCA0C-DEF4-461C-8D2A-D5BA95F26E20}"/>
                  </a:ext>
                </a:extLst>
              </p:cNvPr>
              <p:cNvCxnSpPr/>
              <p:nvPr/>
            </p:nvCxnSpPr>
            <p:spPr>
              <a:xfrm flipV="1">
                <a:off x="5479248" y="2519560"/>
                <a:ext cx="501052" cy="2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E6768100-5722-4717-BBD4-8A4A4D4AA1F7}"/>
                  </a:ext>
                </a:extLst>
              </p:cNvPr>
              <p:cNvCxnSpPr/>
              <p:nvPr/>
            </p:nvCxnSpPr>
            <p:spPr>
              <a:xfrm>
                <a:off x="5479248" y="2522205"/>
                <a:ext cx="494291" cy="446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77A2544-F704-4290-AC1E-3075136A1A7D}"/>
                  </a:ext>
                </a:extLst>
              </p:cNvPr>
              <p:cNvCxnSpPr>
                <a:endCxn id="179" idx="2"/>
              </p:cNvCxnSpPr>
              <p:nvPr/>
            </p:nvCxnSpPr>
            <p:spPr>
              <a:xfrm>
                <a:off x="5413913" y="2613995"/>
                <a:ext cx="560692" cy="821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551FDF-5A9A-4EB3-9F0A-0A25775B7476}"/>
                </a:ext>
              </a:extLst>
            </p:cNvPr>
            <p:cNvCxnSpPr>
              <a:stCxn id="107" idx="6"/>
              <a:endCxn id="162" idx="1"/>
            </p:cNvCxnSpPr>
            <p:nvPr/>
          </p:nvCxnSpPr>
          <p:spPr>
            <a:xfrm>
              <a:off x="1893258" y="2436393"/>
              <a:ext cx="537096" cy="10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9515995-6752-4082-9632-CCC6A01438FB}"/>
                </a:ext>
              </a:extLst>
            </p:cNvPr>
            <p:cNvCxnSpPr>
              <a:stCxn id="108" idx="6"/>
              <a:endCxn id="162" idx="2"/>
            </p:cNvCxnSpPr>
            <p:nvPr/>
          </p:nvCxnSpPr>
          <p:spPr>
            <a:xfrm flipV="1">
              <a:off x="1893258" y="2644980"/>
              <a:ext cx="489834" cy="27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5BC09A7-DB3D-4CAF-B1EC-F781324E2DD8}"/>
                </a:ext>
              </a:extLst>
            </p:cNvPr>
            <p:cNvCxnSpPr>
              <a:stCxn id="109" idx="6"/>
              <a:endCxn id="162" idx="3"/>
            </p:cNvCxnSpPr>
            <p:nvPr/>
          </p:nvCxnSpPr>
          <p:spPr>
            <a:xfrm flipV="1">
              <a:off x="1893258" y="2751206"/>
              <a:ext cx="537096" cy="65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E61EB79D-9D3C-452B-91DB-5E13A6E4D3EE}"/>
                </a:ext>
              </a:extLst>
            </p:cNvPr>
            <p:cNvSpPr/>
            <p:nvPr/>
          </p:nvSpPr>
          <p:spPr>
            <a:xfrm>
              <a:off x="2383093" y="2494757"/>
              <a:ext cx="322724" cy="300451"/>
            </a:xfrm>
            <a:prstGeom prst="flowChartConnec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/>
            </a:p>
          </p:txBody>
        </p:sp>
        <p:pic>
          <p:nvPicPr>
            <p:cNvPr id="163" name="Graphic 2" descr="Single gear">
              <a:extLst>
                <a:ext uri="{FF2B5EF4-FFF2-40B4-BE49-F238E27FC236}">
                  <a16:creationId xmlns:a16="http://schemas.microsoft.com/office/drawing/2014/main" id="{63ED6B0B-B986-43E3-887E-6382F394AF98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9027" y="2502800"/>
              <a:ext cx="269213" cy="249864"/>
            </a:xfrm>
            <a:prstGeom prst="rect">
              <a:avLst/>
            </a:prstGeom>
          </p:spPr>
        </p:pic>
        <p:sp>
          <p:nvSpPr>
            <p:cNvPr id="164" name="TextBox 103">
              <a:extLst>
                <a:ext uri="{FF2B5EF4-FFF2-40B4-BE49-F238E27FC236}">
                  <a16:creationId xmlns:a16="http://schemas.microsoft.com/office/drawing/2014/main" id="{186C86B1-4458-418B-B097-997A76B9374D}"/>
                </a:ext>
              </a:extLst>
            </p:cNvPr>
            <p:cNvSpPr txBox="1"/>
            <p:nvPr/>
          </p:nvSpPr>
          <p:spPr>
            <a:xfrm>
              <a:off x="3711253" y="2215750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1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" name="TextBox 103">
              <a:extLst>
                <a:ext uri="{FF2B5EF4-FFF2-40B4-BE49-F238E27FC236}">
                  <a16:creationId xmlns:a16="http://schemas.microsoft.com/office/drawing/2014/main" id="{1877ADE3-7752-4A2D-A29D-918C238AEF75}"/>
                </a:ext>
              </a:extLst>
            </p:cNvPr>
            <p:cNvSpPr txBox="1"/>
            <p:nvPr/>
          </p:nvSpPr>
          <p:spPr>
            <a:xfrm>
              <a:off x="3755470" y="3245643"/>
              <a:ext cx="927729" cy="291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class 2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F62F466-3652-4934-88DF-05BFDA9013F5}"/>
                </a:ext>
              </a:extLst>
            </p:cNvPr>
            <p:cNvGrpSpPr/>
            <p:nvPr/>
          </p:nvGrpSpPr>
          <p:grpSpPr>
            <a:xfrm>
              <a:off x="4444644" y="2549817"/>
              <a:ext cx="445129" cy="693183"/>
              <a:chOff x="4444641" y="2549814"/>
              <a:chExt cx="445129" cy="693183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BBA43BD-318E-4916-BF8B-38A5F34837C2}"/>
                  </a:ext>
                </a:extLst>
              </p:cNvPr>
              <p:cNvGrpSpPr/>
              <p:nvPr/>
            </p:nvGrpSpPr>
            <p:grpSpPr>
              <a:xfrm>
                <a:off x="4445052" y="2549814"/>
                <a:ext cx="444718" cy="200660"/>
                <a:chOff x="4445052" y="2549814"/>
                <a:chExt cx="444718" cy="200660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A943B0DC-957F-49AD-B174-83E8A69B278F}"/>
                    </a:ext>
                  </a:extLst>
                </p:cNvPr>
                <p:cNvSpPr/>
                <p:nvPr/>
              </p:nvSpPr>
              <p:spPr>
                <a:xfrm>
                  <a:off x="4445052" y="2549814"/>
                  <a:ext cx="444718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FE96CF1C-F33D-45C6-BCA4-100E47E25E29}"/>
                    </a:ext>
                  </a:extLst>
                </p:cNvPr>
                <p:cNvSpPr/>
                <p:nvPr/>
              </p:nvSpPr>
              <p:spPr>
                <a:xfrm>
                  <a:off x="4448828" y="2551117"/>
                  <a:ext cx="144462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D7FB619-D399-4F67-BC7B-926B36FC98C2}"/>
                  </a:ext>
                </a:extLst>
              </p:cNvPr>
              <p:cNvGrpSpPr/>
              <p:nvPr/>
            </p:nvGrpSpPr>
            <p:grpSpPr>
              <a:xfrm>
                <a:off x="4444641" y="3034903"/>
                <a:ext cx="445129" cy="208094"/>
                <a:chOff x="4444641" y="3034903"/>
                <a:chExt cx="445129" cy="208094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46550F96-0EA6-4E1C-A7B4-7838758E634F}"/>
                    </a:ext>
                  </a:extLst>
                </p:cNvPr>
                <p:cNvSpPr/>
                <p:nvPr/>
              </p:nvSpPr>
              <p:spPr>
                <a:xfrm>
                  <a:off x="4444641" y="3034903"/>
                  <a:ext cx="445129" cy="19935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88B5A129-7007-4EAA-9D8D-E5E08A2B321B}"/>
                    </a:ext>
                  </a:extLst>
                </p:cNvPr>
                <p:cNvSpPr/>
                <p:nvPr/>
              </p:nvSpPr>
              <p:spPr>
                <a:xfrm>
                  <a:off x="4455195" y="3043640"/>
                  <a:ext cx="322723" cy="199357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763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ICPR2016_poster</Template>
  <TotalTime>723</TotalTime>
  <Words>362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Artificial Neural Networks</vt:lpstr>
      <vt:lpstr>Human Learning vs. Machine Learning</vt:lpstr>
      <vt:lpstr>Biologic Neural Networks</vt:lpstr>
      <vt:lpstr>Biologic Neural Networks</vt:lpstr>
      <vt:lpstr>Artificial Neural Networks</vt:lpstr>
      <vt:lpstr>Models in Machine Learning</vt:lpstr>
      <vt:lpstr>The Universality theorem</vt:lpstr>
      <vt:lpstr>Limitation</vt:lpstr>
      <vt:lpstr>Feedforward NNs</vt:lpstr>
      <vt:lpstr>Feedforward NNs</vt:lpstr>
      <vt:lpstr>Building Blocks</vt:lpstr>
      <vt:lpstr>Building Blocks</vt:lpstr>
      <vt:lpstr>Example</vt:lpstr>
      <vt:lpstr>Parameters and Hyperparameters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min xian</dc:creator>
  <cp:lastModifiedBy>min xian</cp:lastModifiedBy>
  <cp:revision>72</cp:revision>
  <dcterms:created xsi:type="dcterms:W3CDTF">2018-06-08T02:55:33Z</dcterms:created>
  <dcterms:modified xsi:type="dcterms:W3CDTF">2021-03-09T01:45:17Z</dcterms:modified>
</cp:coreProperties>
</file>