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C85A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7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D958-2EDD-4459-B7C1-468C1D1AB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B4F82-02ED-4141-89E5-43F8CEA45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DF7F1-5848-463B-8424-F4E2A075EB5F}"/>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6FBB07AC-DE79-436E-8E95-609EB263B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72E43-EB87-4C60-97D1-C65FF3413EA7}"/>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248675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3E1-C5E8-45CD-A473-C2A0FE476C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CC041-8216-472A-B3FE-7D94D7398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33D3-7B76-4871-877C-5E4E19A63C80}"/>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895A3DED-5287-4F99-B769-1F103A144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7A362-1386-4E7C-8271-59707C3CE098}"/>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46766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F16E0-B137-4749-9E26-26032C317E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E9452-B72F-485A-8180-1C5127F11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16A2C-358F-4085-96FA-71C04E7AC82D}"/>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603DC947-E780-4AD4-B2DA-C2B126656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6EF9E-15B1-4A1F-B1CB-B6020F0CADA5}"/>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256162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A629-C715-4D9B-B37B-D310D9EEC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D9DB8-FD4E-4A6B-AA30-758BDAAC1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1D11B-C34C-4C7C-9E22-0601377195FD}"/>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161E6EA9-24AB-4EF1-B635-D30B00481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87A87-F2E8-41B8-AF45-2CC6D2E4DECE}"/>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142102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1FEC-C5C3-4C81-AA78-FDA4A950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3A22E-7DD0-4AC9-99C1-6DC464383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87C60-D22E-4F3A-B467-2673092DF1E8}"/>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0AB63A70-0A26-44D5-9CFB-E23D7A31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6F62A-9CE2-48F2-AAA0-B72104EC7533}"/>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333092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223E-31DA-4DE9-AC47-583D9AC53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5118C-E375-4FAE-9272-A487F56D3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74017-A676-4CDF-A149-BB9631D2A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1E3B15-825D-4530-9781-1983C3FD730F}"/>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6" name="Footer Placeholder 5">
            <a:extLst>
              <a:ext uri="{FF2B5EF4-FFF2-40B4-BE49-F238E27FC236}">
                <a16:creationId xmlns:a16="http://schemas.microsoft.com/office/drawing/2014/main" id="{17077521-5EE7-47C7-9DBB-596BE55E5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5F39C-A0FC-4573-88CF-B56245BA9421}"/>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419141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9580-3DC2-4344-B158-36B7BA7024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B13DED-A6A0-409E-93C6-2E03A2A408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C2A65-5AAC-4DE8-AA7C-52F183646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0D208-3505-496D-811A-C4DF6AF9E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5EF0D-2FF5-4DF1-8806-FD2FF53F22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6803E5-9E91-4181-AE12-F84F64BBFD0D}"/>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8" name="Footer Placeholder 7">
            <a:extLst>
              <a:ext uri="{FF2B5EF4-FFF2-40B4-BE49-F238E27FC236}">
                <a16:creationId xmlns:a16="http://schemas.microsoft.com/office/drawing/2014/main" id="{9490EEC0-DF26-4916-AC4A-6EE7A42CF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2068A-E2A3-4AB3-8096-1917AC91679E}"/>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236532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648-AF23-46E6-AC3C-89C5CFB148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40FFF-C1AC-4C6F-BFE9-5237EE6CFABF}"/>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4" name="Footer Placeholder 3">
            <a:extLst>
              <a:ext uri="{FF2B5EF4-FFF2-40B4-BE49-F238E27FC236}">
                <a16:creationId xmlns:a16="http://schemas.microsoft.com/office/drawing/2014/main" id="{983B5040-1A4B-461A-9F4C-2697BF27A1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27C4E-6EFD-40EA-B38E-14B920B5CB4B}"/>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24964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66B0B-6DC4-48EE-AC61-8E222E979039}"/>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3" name="Footer Placeholder 2">
            <a:extLst>
              <a:ext uri="{FF2B5EF4-FFF2-40B4-BE49-F238E27FC236}">
                <a16:creationId xmlns:a16="http://schemas.microsoft.com/office/drawing/2014/main" id="{8389E376-72AB-4606-B606-2058BA07AC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24899-AB87-4D02-A53E-7BF97DB252CD}"/>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10533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CC4-68E7-44D5-BD80-3E16CA73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E3557-7E27-40EE-89CA-DEBA01568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2CC2C9-0D41-4501-A48B-0607D32ED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FFE94-88EC-437B-814E-5C35DCC9841A}"/>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6" name="Footer Placeholder 5">
            <a:extLst>
              <a:ext uri="{FF2B5EF4-FFF2-40B4-BE49-F238E27FC236}">
                <a16:creationId xmlns:a16="http://schemas.microsoft.com/office/drawing/2014/main" id="{CE98157E-64F9-45DE-B71F-28203670B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52178-B05A-4794-8A0E-B0E0FFB2061A}"/>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118553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C375-C284-41F5-9FA6-8A75DAAD9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5BE82C-3CA0-4CEA-B8A4-133EC6F45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E294F-B72C-4D34-85FE-E7E290A68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E3F53-D710-4038-A84E-70E96448BF50}"/>
              </a:ext>
            </a:extLst>
          </p:cNvPr>
          <p:cNvSpPr>
            <a:spLocks noGrp="1"/>
          </p:cNvSpPr>
          <p:nvPr>
            <p:ph type="dt" sz="half" idx="10"/>
          </p:nvPr>
        </p:nvSpPr>
        <p:spPr/>
        <p:txBody>
          <a:bodyPr/>
          <a:lstStyle/>
          <a:p>
            <a:fld id="{1D61A737-5345-419B-8697-F7EEF2CC9EA9}" type="datetimeFigureOut">
              <a:rPr lang="en-US" smtClean="0"/>
              <a:t>9/9/2019</a:t>
            </a:fld>
            <a:endParaRPr lang="en-US"/>
          </a:p>
        </p:txBody>
      </p:sp>
      <p:sp>
        <p:nvSpPr>
          <p:cNvPr id="6" name="Footer Placeholder 5">
            <a:extLst>
              <a:ext uri="{FF2B5EF4-FFF2-40B4-BE49-F238E27FC236}">
                <a16:creationId xmlns:a16="http://schemas.microsoft.com/office/drawing/2014/main" id="{FFA8EDC8-5F40-43E2-9AD5-BF8A55719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0A1FD-F5CA-460D-954C-667DA55203CB}"/>
              </a:ext>
            </a:extLst>
          </p:cNvPr>
          <p:cNvSpPr>
            <a:spLocks noGrp="1"/>
          </p:cNvSpPr>
          <p:nvPr>
            <p:ph type="sldNum" sz="quarter" idx="12"/>
          </p:nvPr>
        </p:nvSpPr>
        <p:spPr/>
        <p:txBody>
          <a:bodyPr/>
          <a:lstStyle/>
          <a:p>
            <a:fld id="{D79B930D-2D53-48F3-8D3C-E61D8C91A856}" type="slidenum">
              <a:rPr lang="en-US" smtClean="0"/>
              <a:t>‹#›</a:t>
            </a:fld>
            <a:endParaRPr lang="en-US"/>
          </a:p>
        </p:txBody>
      </p:sp>
    </p:spTree>
    <p:extLst>
      <p:ext uri="{BB962C8B-B14F-4D97-AF65-F5344CB8AC3E}">
        <p14:creationId xmlns:p14="http://schemas.microsoft.com/office/powerpoint/2010/main" val="362037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A9EA-26D5-4543-BB08-8A83D82ED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2EF35-84D1-4D0A-B3C9-10D782A77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69A1E-A5A8-4EA7-A069-F394B9C04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1A737-5345-419B-8697-F7EEF2CC9EA9}" type="datetimeFigureOut">
              <a:rPr lang="en-US" smtClean="0"/>
              <a:t>9/9/2019</a:t>
            </a:fld>
            <a:endParaRPr lang="en-US"/>
          </a:p>
        </p:txBody>
      </p:sp>
      <p:sp>
        <p:nvSpPr>
          <p:cNvPr id="5" name="Footer Placeholder 4">
            <a:extLst>
              <a:ext uri="{FF2B5EF4-FFF2-40B4-BE49-F238E27FC236}">
                <a16:creationId xmlns:a16="http://schemas.microsoft.com/office/drawing/2014/main" id="{431113F2-88CA-47E5-B42E-BC518EB6F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969A94-55E8-4A52-86FB-8B9896375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B930D-2D53-48F3-8D3C-E61D8C91A856}" type="slidenum">
              <a:rPr lang="en-US" smtClean="0"/>
              <a:t>‹#›</a:t>
            </a:fld>
            <a:endParaRPr lang="en-US"/>
          </a:p>
        </p:txBody>
      </p:sp>
    </p:spTree>
    <p:extLst>
      <p:ext uri="{BB962C8B-B14F-4D97-AF65-F5344CB8AC3E}">
        <p14:creationId xmlns:p14="http://schemas.microsoft.com/office/powerpoint/2010/main" val="185213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FAD63F9-086D-4C0C-A88A-043A52185D29}"/>
              </a:ext>
            </a:extLst>
          </p:cNvPr>
          <p:cNvSpPr>
            <a:spLocks noChangeAspect="1"/>
          </p:cNvSpPr>
          <p:nvPr/>
        </p:nvSpPr>
        <p:spPr>
          <a:xfrm>
            <a:off x="0" y="-9526"/>
            <a:ext cx="12344400" cy="6953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7" name="Frame">
            <a:extLst>
              <a:ext uri="{FF2B5EF4-FFF2-40B4-BE49-F238E27FC236}">
                <a16:creationId xmlns:a16="http://schemas.microsoft.com/office/drawing/2014/main" id="{AF3FD701-2878-416B-8E2C-F4A33DD1ECF9}"/>
              </a:ext>
            </a:extLst>
          </p:cNvPr>
          <p:cNvGrpSpPr/>
          <p:nvPr/>
        </p:nvGrpSpPr>
        <p:grpSpPr>
          <a:xfrm>
            <a:off x="0" y="-9526"/>
            <a:ext cx="12344400" cy="6953376"/>
            <a:chOff x="0" y="-9526"/>
            <a:chExt cx="12344400" cy="6953376"/>
          </a:xfrm>
        </p:grpSpPr>
        <p:pic>
          <p:nvPicPr>
            <p:cNvPr id="194" name="Picture 193">
              <a:extLst>
                <a:ext uri="{FF2B5EF4-FFF2-40B4-BE49-F238E27FC236}">
                  <a16:creationId xmlns:a16="http://schemas.microsoft.com/office/drawing/2014/main" id="{BDC74F79-7043-4C1F-8CF8-9E951042CCC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9526"/>
              <a:ext cx="1234440" cy="694944"/>
            </a:xfrm>
            <a:prstGeom prst="rect">
              <a:avLst/>
            </a:prstGeom>
          </p:spPr>
        </p:pic>
        <p:pic>
          <p:nvPicPr>
            <p:cNvPr id="198" name="Picture 197">
              <a:extLst>
                <a:ext uri="{FF2B5EF4-FFF2-40B4-BE49-F238E27FC236}">
                  <a16:creationId xmlns:a16="http://schemas.microsoft.com/office/drawing/2014/main" id="{671DE635-340E-45F9-8AA0-87101FE8B5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9526"/>
              <a:ext cx="1234440" cy="694944"/>
            </a:xfrm>
            <a:prstGeom prst="rect">
              <a:avLst/>
            </a:prstGeom>
          </p:spPr>
        </p:pic>
        <p:pic>
          <p:nvPicPr>
            <p:cNvPr id="199" name="Picture 198">
              <a:extLst>
                <a:ext uri="{FF2B5EF4-FFF2-40B4-BE49-F238E27FC236}">
                  <a16:creationId xmlns:a16="http://schemas.microsoft.com/office/drawing/2014/main" id="{17C3D2D1-FA5B-4CE9-88AB-29917D54B52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685418"/>
              <a:ext cx="1234440" cy="694944"/>
            </a:xfrm>
            <a:prstGeom prst="rect">
              <a:avLst/>
            </a:prstGeom>
          </p:spPr>
        </p:pic>
        <p:pic>
          <p:nvPicPr>
            <p:cNvPr id="200" name="Picture 199">
              <a:extLst>
                <a:ext uri="{FF2B5EF4-FFF2-40B4-BE49-F238E27FC236}">
                  <a16:creationId xmlns:a16="http://schemas.microsoft.com/office/drawing/2014/main" id="{5E994B90-1A73-48E1-8032-E2C22E2B84B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685418"/>
              <a:ext cx="1234440" cy="694944"/>
            </a:xfrm>
            <a:prstGeom prst="rect">
              <a:avLst/>
            </a:prstGeom>
          </p:spPr>
        </p:pic>
        <p:pic>
          <p:nvPicPr>
            <p:cNvPr id="201" name="Picture 200">
              <a:extLst>
                <a:ext uri="{FF2B5EF4-FFF2-40B4-BE49-F238E27FC236}">
                  <a16:creationId xmlns:a16="http://schemas.microsoft.com/office/drawing/2014/main" id="{AB9F9852-A852-4C1D-A6E3-767F678DFF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1382330"/>
              <a:ext cx="1234440" cy="694944"/>
            </a:xfrm>
            <a:prstGeom prst="rect">
              <a:avLst/>
            </a:prstGeom>
          </p:spPr>
        </p:pic>
        <p:pic>
          <p:nvPicPr>
            <p:cNvPr id="202" name="Picture 201">
              <a:extLst>
                <a:ext uri="{FF2B5EF4-FFF2-40B4-BE49-F238E27FC236}">
                  <a16:creationId xmlns:a16="http://schemas.microsoft.com/office/drawing/2014/main" id="{E4011EF2-ADB4-42F1-A1E5-6DFCB41F381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1382330"/>
              <a:ext cx="1234440" cy="694944"/>
            </a:xfrm>
            <a:prstGeom prst="rect">
              <a:avLst/>
            </a:prstGeom>
          </p:spPr>
        </p:pic>
        <p:pic>
          <p:nvPicPr>
            <p:cNvPr id="203" name="Picture 202">
              <a:extLst>
                <a:ext uri="{FF2B5EF4-FFF2-40B4-BE49-F238E27FC236}">
                  <a16:creationId xmlns:a16="http://schemas.microsoft.com/office/drawing/2014/main" id="{F7636E72-54E2-4A77-BA91-ACC39BBA31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2077274"/>
              <a:ext cx="1234440" cy="694944"/>
            </a:xfrm>
            <a:prstGeom prst="rect">
              <a:avLst/>
            </a:prstGeom>
          </p:spPr>
        </p:pic>
        <p:pic>
          <p:nvPicPr>
            <p:cNvPr id="204" name="Picture 203">
              <a:extLst>
                <a:ext uri="{FF2B5EF4-FFF2-40B4-BE49-F238E27FC236}">
                  <a16:creationId xmlns:a16="http://schemas.microsoft.com/office/drawing/2014/main" id="{B6DBB0B2-1B2F-4FC9-926E-F131CDFB36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2077274"/>
              <a:ext cx="1234440" cy="694944"/>
            </a:xfrm>
            <a:prstGeom prst="rect">
              <a:avLst/>
            </a:prstGeom>
          </p:spPr>
        </p:pic>
        <p:pic>
          <p:nvPicPr>
            <p:cNvPr id="205" name="Picture 204">
              <a:extLst>
                <a:ext uri="{FF2B5EF4-FFF2-40B4-BE49-F238E27FC236}">
                  <a16:creationId xmlns:a16="http://schemas.microsoft.com/office/drawing/2014/main" id="{0631AB54-DDB2-4932-B695-0231D1F3CEB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2772218"/>
              <a:ext cx="1234440" cy="694944"/>
            </a:xfrm>
            <a:prstGeom prst="rect">
              <a:avLst/>
            </a:prstGeom>
          </p:spPr>
        </p:pic>
        <p:pic>
          <p:nvPicPr>
            <p:cNvPr id="206" name="Picture 205">
              <a:extLst>
                <a:ext uri="{FF2B5EF4-FFF2-40B4-BE49-F238E27FC236}">
                  <a16:creationId xmlns:a16="http://schemas.microsoft.com/office/drawing/2014/main" id="{6660C005-220D-4F3F-AFA6-AA0649401DD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2772218"/>
              <a:ext cx="1234440" cy="694944"/>
            </a:xfrm>
            <a:prstGeom prst="rect">
              <a:avLst/>
            </a:prstGeom>
          </p:spPr>
        </p:pic>
        <p:pic>
          <p:nvPicPr>
            <p:cNvPr id="207" name="Picture 206">
              <a:extLst>
                <a:ext uri="{FF2B5EF4-FFF2-40B4-BE49-F238E27FC236}">
                  <a16:creationId xmlns:a16="http://schemas.microsoft.com/office/drawing/2014/main" id="{4642D906-AA36-4BF5-8C28-0F4277E31A9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3467162"/>
              <a:ext cx="1234440" cy="694944"/>
            </a:xfrm>
            <a:prstGeom prst="rect">
              <a:avLst/>
            </a:prstGeom>
          </p:spPr>
        </p:pic>
        <p:pic>
          <p:nvPicPr>
            <p:cNvPr id="208" name="Picture 207">
              <a:extLst>
                <a:ext uri="{FF2B5EF4-FFF2-40B4-BE49-F238E27FC236}">
                  <a16:creationId xmlns:a16="http://schemas.microsoft.com/office/drawing/2014/main" id="{C7C3699C-3ABC-454D-BE0C-2C24B0D1B99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3467162"/>
              <a:ext cx="1234440" cy="694944"/>
            </a:xfrm>
            <a:prstGeom prst="rect">
              <a:avLst/>
            </a:prstGeom>
          </p:spPr>
        </p:pic>
        <p:pic>
          <p:nvPicPr>
            <p:cNvPr id="209" name="Picture 208">
              <a:extLst>
                <a:ext uri="{FF2B5EF4-FFF2-40B4-BE49-F238E27FC236}">
                  <a16:creationId xmlns:a16="http://schemas.microsoft.com/office/drawing/2014/main" id="{466B5A75-3EFF-42DE-8BFF-B9F2F53DC03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4164074"/>
              <a:ext cx="1234440" cy="694944"/>
            </a:xfrm>
            <a:prstGeom prst="rect">
              <a:avLst/>
            </a:prstGeom>
          </p:spPr>
        </p:pic>
        <p:pic>
          <p:nvPicPr>
            <p:cNvPr id="210" name="Picture 209">
              <a:extLst>
                <a:ext uri="{FF2B5EF4-FFF2-40B4-BE49-F238E27FC236}">
                  <a16:creationId xmlns:a16="http://schemas.microsoft.com/office/drawing/2014/main" id="{54A60671-252F-4ADB-84DB-89066246FD2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4164074"/>
              <a:ext cx="1234440" cy="694944"/>
            </a:xfrm>
            <a:prstGeom prst="rect">
              <a:avLst/>
            </a:prstGeom>
          </p:spPr>
        </p:pic>
        <p:pic>
          <p:nvPicPr>
            <p:cNvPr id="211" name="Picture 210">
              <a:extLst>
                <a:ext uri="{FF2B5EF4-FFF2-40B4-BE49-F238E27FC236}">
                  <a16:creationId xmlns:a16="http://schemas.microsoft.com/office/drawing/2014/main" id="{2EEA635D-FE6D-454A-AC42-2DF4D1B75F0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4859018"/>
              <a:ext cx="1234440" cy="694944"/>
            </a:xfrm>
            <a:prstGeom prst="rect">
              <a:avLst/>
            </a:prstGeom>
          </p:spPr>
        </p:pic>
        <p:pic>
          <p:nvPicPr>
            <p:cNvPr id="212" name="Picture 211">
              <a:extLst>
                <a:ext uri="{FF2B5EF4-FFF2-40B4-BE49-F238E27FC236}">
                  <a16:creationId xmlns:a16="http://schemas.microsoft.com/office/drawing/2014/main" id="{562DFB85-E707-4096-9E5B-F796CDE0644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4859018"/>
              <a:ext cx="1234440" cy="694944"/>
            </a:xfrm>
            <a:prstGeom prst="rect">
              <a:avLst/>
            </a:prstGeom>
          </p:spPr>
        </p:pic>
        <p:pic>
          <p:nvPicPr>
            <p:cNvPr id="213" name="Picture 212">
              <a:extLst>
                <a:ext uri="{FF2B5EF4-FFF2-40B4-BE49-F238E27FC236}">
                  <a16:creationId xmlns:a16="http://schemas.microsoft.com/office/drawing/2014/main" id="{20B903C7-9756-44F9-A011-94F1C2A6A36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5553962"/>
              <a:ext cx="1234440" cy="694944"/>
            </a:xfrm>
            <a:prstGeom prst="rect">
              <a:avLst/>
            </a:prstGeom>
          </p:spPr>
        </p:pic>
        <p:pic>
          <p:nvPicPr>
            <p:cNvPr id="214" name="Picture 213">
              <a:extLst>
                <a:ext uri="{FF2B5EF4-FFF2-40B4-BE49-F238E27FC236}">
                  <a16:creationId xmlns:a16="http://schemas.microsoft.com/office/drawing/2014/main" id="{D9618484-AFCB-42DD-96D1-FA30B38D632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5553962"/>
              <a:ext cx="1234440" cy="694944"/>
            </a:xfrm>
            <a:prstGeom prst="rect">
              <a:avLst/>
            </a:prstGeom>
          </p:spPr>
        </p:pic>
        <p:pic>
          <p:nvPicPr>
            <p:cNvPr id="215" name="Picture 214">
              <a:extLst>
                <a:ext uri="{FF2B5EF4-FFF2-40B4-BE49-F238E27FC236}">
                  <a16:creationId xmlns:a16="http://schemas.microsoft.com/office/drawing/2014/main" id="{11265541-D4D9-4D5E-B018-38AD30E9499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6248906"/>
              <a:ext cx="1234440" cy="694944"/>
            </a:xfrm>
            <a:prstGeom prst="rect">
              <a:avLst/>
            </a:prstGeom>
          </p:spPr>
        </p:pic>
        <p:pic>
          <p:nvPicPr>
            <p:cNvPr id="216" name="Picture 215">
              <a:extLst>
                <a:ext uri="{FF2B5EF4-FFF2-40B4-BE49-F238E27FC236}">
                  <a16:creationId xmlns:a16="http://schemas.microsoft.com/office/drawing/2014/main" id="{6036F198-CBC5-42C0-9BFB-322D97F546A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4440" y="6248906"/>
              <a:ext cx="1234440" cy="694944"/>
            </a:xfrm>
            <a:prstGeom prst="rect">
              <a:avLst/>
            </a:prstGeom>
          </p:spPr>
        </p:pic>
        <p:pic>
          <p:nvPicPr>
            <p:cNvPr id="217" name="Picture 216">
              <a:extLst>
                <a:ext uri="{FF2B5EF4-FFF2-40B4-BE49-F238E27FC236}">
                  <a16:creationId xmlns:a16="http://schemas.microsoft.com/office/drawing/2014/main" id="{CC1159E2-1415-4B86-85CF-751CC081A0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9526"/>
              <a:ext cx="1234440" cy="694944"/>
            </a:xfrm>
            <a:prstGeom prst="rect">
              <a:avLst/>
            </a:prstGeom>
          </p:spPr>
        </p:pic>
        <p:pic>
          <p:nvPicPr>
            <p:cNvPr id="218" name="Picture 217">
              <a:extLst>
                <a:ext uri="{FF2B5EF4-FFF2-40B4-BE49-F238E27FC236}">
                  <a16:creationId xmlns:a16="http://schemas.microsoft.com/office/drawing/2014/main" id="{F3D1FAD6-F6FA-4D8F-82C8-1841B850518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9526"/>
              <a:ext cx="1234440" cy="694944"/>
            </a:xfrm>
            <a:prstGeom prst="rect">
              <a:avLst/>
            </a:prstGeom>
          </p:spPr>
        </p:pic>
        <p:pic>
          <p:nvPicPr>
            <p:cNvPr id="219" name="Picture 218">
              <a:extLst>
                <a:ext uri="{FF2B5EF4-FFF2-40B4-BE49-F238E27FC236}">
                  <a16:creationId xmlns:a16="http://schemas.microsoft.com/office/drawing/2014/main" id="{56310410-2472-4044-BA64-317CE8F2A41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685418"/>
              <a:ext cx="1234440" cy="694944"/>
            </a:xfrm>
            <a:prstGeom prst="rect">
              <a:avLst/>
            </a:prstGeom>
          </p:spPr>
        </p:pic>
        <p:pic>
          <p:nvPicPr>
            <p:cNvPr id="220" name="Picture 219">
              <a:extLst>
                <a:ext uri="{FF2B5EF4-FFF2-40B4-BE49-F238E27FC236}">
                  <a16:creationId xmlns:a16="http://schemas.microsoft.com/office/drawing/2014/main" id="{29757CCD-6C60-4956-A457-F6B34A1EFB3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685418"/>
              <a:ext cx="1234440" cy="694944"/>
            </a:xfrm>
            <a:prstGeom prst="rect">
              <a:avLst/>
            </a:prstGeom>
          </p:spPr>
        </p:pic>
        <p:pic>
          <p:nvPicPr>
            <p:cNvPr id="221" name="Picture 220">
              <a:extLst>
                <a:ext uri="{FF2B5EF4-FFF2-40B4-BE49-F238E27FC236}">
                  <a16:creationId xmlns:a16="http://schemas.microsoft.com/office/drawing/2014/main" id="{06A12DA4-B6D7-4C89-BF4A-FCF1C82F590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1382330"/>
              <a:ext cx="1234440" cy="694944"/>
            </a:xfrm>
            <a:prstGeom prst="rect">
              <a:avLst/>
            </a:prstGeom>
          </p:spPr>
        </p:pic>
        <p:pic>
          <p:nvPicPr>
            <p:cNvPr id="222" name="Picture 221">
              <a:extLst>
                <a:ext uri="{FF2B5EF4-FFF2-40B4-BE49-F238E27FC236}">
                  <a16:creationId xmlns:a16="http://schemas.microsoft.com/office/drawing/2014/main" id="{EED2537A-C3F5-4A9C-B290-0A42016E035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1382330"/>
              <a:ext cx="1234440" cy="694944"/>
            </a:xfrm>
            <a:prstGeom prst="rect">
              <a:avLst/>
            </a:prstGeom>
          </p:spPr>
        </p:pic>
        <p:pic>
          <p:nvPicPr>
            <p:cNvPr id="223" name="Picture 222">
              <a:extLst>
                <a:ext uri="{FF2B5EF4-FFF2-40B4-BE49-F238E27FC236}">
                  <a16:creationId xmlns:a16="http://schemas.microsoft.com/office/drawing/2014/main" id="{6AB6CC77-04D2-4796-B3D4-0DF47142D49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2077274"/>
              <a:ext cx="1234440" cy="694944"/>
            </a:xfrm>
            <a:prstGeom prst="rect">
              <a:avLst/>
            </a:prstGeom>
          </p:spPr>
        </p:pic>
        <p:pic>
          <p:nvPicPr>
            <p:cNvPr id="224" name="Picture 223">
              <a:extLst>
                <a:ext uri="{FF2B5EF4-FFF2-40B4-BE49-F238E27FC236}">
                  <a16:creationId xmlns:a16="http://schemas.microsoft.com/office/drawing/2014/main" id="{E0E8B6DC-AB8B-40D4-BA82-E52F579A212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2077274"/>
              <a:ext cx="1234440" cy="694944"/>
            </a:xfrm>
            <a:prstGeom prst="rect">
              <a:avLst/>
            </a:prstGeom>
          </p:spPr>
        </p:pic>
        <p:pic>
          <p:nvPicPr>
            <p:cNvPr id="225" name="Picture 224">
              <a:extLst>
                <a:ext uri="{FF2B5EF4-FFF2-40B4-BE49-F238E27FC236}">
                  <a16:creationId xmlns:a16="http://schemas.microsoft.com/office/drawing/2014/main" id="{DDB363E2-4405-480F-BB2F-CE68CDB9D86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2772218"/>
              <a:ext cx="1234440" cy="694944"/>
            </a:xfrm>
            <a:prstGeom prst="rect">
              <a:avLst/>
            </a:prstGeom>
          </p:spPr>
        </p:pic>
        <p:pic>
          <p:nvPicPr>
            <p:cNvPr id="226" name="Picture 225">
              <a:extLst>
                <a:ext uri="{FF2B5EF4-FFF2-40B4-BE49-F238E27FC236}">
                  <a16:creationId xmlns:a16="http://schemas.microsoft.com/office/drawing/2014/main" id="{8DEC82B8-99A9-4D0D-AA39-74B0C96A774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2772218"/>
              <a:ext cx="1234440" cy="694944"/>
            </a:xfrm>
            <a:prstGeom prst="rect">
              <a:avLst/>
            </a:prstGeom>
          </p:spPr>
        </p:pic>
        <p:pic>
          <p:nvPicPr>
            <p:cNvPr id="227" name="Picture 226">
              <a:extLst>
                <a:ext uri="{FF2B5EF4-FFF2-40B4-BE49-F238E27FC236}">
                  <a16:creationId xmlns:a16="http://schemas.microsoft.com/office/drawing/2014/main" id="{FDEEEBC1-4ED8-48CA-8C41-03BCD1ABE52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3467162"/>
              <a:ext cx="1234440" cy="694944"/>
            </a:xfrm>
            <a:prstGeom prst="rect">
              <a:avLst/>
            </a:prstGeom>
          </p:spPr>
        </p:pic>
        <p:pic>
          <p:nvPicPr>
            <p:cNvPr id="228" name="Picture 227">
              <a:extLst>
                <a:ext uri="{FF2B5EF4-FFF2-40B4-BE49-F238E27FC236}">
                  <a16:creationId xmlns:a16="http://schemas.microsoft.com/office/drawing/2014/main" id="{B3F483F0-2A8C-4438-9936-CDE6A85941B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3467162"/>
              <a:ext cx="1234440" cy="694944"/>
            </a:xfrm>
            <a:prstGeom prst="rect">
              <a:avLst/>
            </a:prstGeom>
          </p:spPr>
        </p:pic>
        <p:pic>
          <p:nvPicPr>
            <p:cNvPr id="229" name="Picture 228">
              <a:extLst>
                <a:ext uri="{FF2B5EF4-FFF2-40B4-BE49-F238E27FC236}">
                  <a16:creationId xmlns:a16="http://schemas.microsoft.com/office/drawing/2014/main" id="{263FB058-C622-41CD-8C2F-D59F250B9C6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4164074"/>
              <a:ext cx="1234440" cy="694944"/>
            </a:xfrm>
            <a:prstGeom prst="rect">
              <a:avLst/>
            </a:prstGeom>
          </p:spPr>
        </p:pic>
        <p:pic>
          <p:nvPicPr>
            <p:cNvPr id="230" name="Picture 229">
              <a:extLst>
                <a:ext uri="{FF2B5EF4-FFF2-40B4-BE49-F238E27FC236}">
                  <a16:creationId xmlns:a16="http://schemas.microsoft.com/office/drawing/2014/main" id="{9F658C68-5761-4EFC-9D34-85929CD33C5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4164074"/>
              <a:ext cx="1234440" cy="694944"/>
            </a:xfrm>
            <a:prstGeom prst="rect">
              <a:avLst/>
            </a:prstGeom>
          </p:spPr>
        </p:pic>
        <p:pic>
          <p:nvPicPr>
            <p:cNvPr id="231" name="Picture 230">
              <a:extLst>
                <a:ext uri="{FF2B5EF4-FFF2-40B4-BE49-F238E27FC236}">
                  <a16:creationId xmlns:a16="http://schemas.microsoft.com/office/drawing/2014/main" id="{3E59C791-BE0D-4A3E-95D3-F6DB9129057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4859018"/>
              <a:ext cx="1234440" cy="694944"/>
            </a:xfrm>
            <a:prstGeom prst="rect">
              <a:avLst/>
            </a:prstGeom>
          </p:spPr>
        </p:pic>
        <p:pic>
          <p:nvPicPr>
            <p:cNvPr id="232" name="Picture 231">
              <a:extLst>
                <a:ext uri="{FF2B5EF4-FFF2-40B4-BE49-F238E27FC236}">
                  <a16:creationId xmlns:a16="http://schemas.microsoft.com/office/drawing/2014/main" id="{86D5EA41-C5BB-46AB-8473-C37D12313F9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4859018"/>
              <a:ext cx="1234440" cy="694944"/>
            </a:xfrm>
            <a:prstGeom prst="rect">
              <a:avLst/>
            </a:prstGeom>
          </p:spPr>
        </p:pic>
        <p:pic>
          <p:nvPicPr>
            <p:cNvPr id="233" name="Picture 232">
              <a:extLst>
                <a:ext uri="{FF2B5EF4-FFF2-40B4-BE49-F238E27FC236}">
                  <a16:creationId xmlns:a16="http://schemas.microsoft.com/office/drawing/2014/main" id="{24B6D191-8138-4F7F-A9E7-1CEE75BC2B0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5553962"/>
              <a:ext cx="1234440" cy="694944"/>
            </a:xfrm>
            <a:prstGeom prst="rect">
              <a:avLst/>
            </a:prstGeom>
          </p:spPr>
        </p:pic>
        <p:pic>
          <p:nvPicPr>
            <p:cNvPr id="234" name="Picture 233">
              <a:extLst>
                <a:ext uri="{FF2B5EF4-FFF2-40B4-BE49-F238E27FC236}">
                  <a16:creationId xmlns:a16="http://schemas.microsoft.com/office/drawing/2014/main" id="{15CEE7B8-A8C3-4504-88CE-764C979D61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5553962"/>
              <a:ext cx="1234440" cy="694944"/>
            </a:xfrm>
            <a:prstGeom prst="rect">
              <a:avLst/>
            </a:prstGeom>
          </p:spPr>
        </p:pic>
        <p:pic>
          <p:nvPicPr>
            <p:cNvPr id="235" name="Picture 234">
              <a:extLst>
                <a:ext uri="{FF2B5EF4-FFF2-40B4-BE49-F238E27FC236}">
                  <a16:creationId xmlns:a16="http://schemas.microsoft.com/office/drawing/2014/main" id="{70274CF1-696C-41F0-8FED-D06F4B1B31C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68880" y="6248906"/>
              <a:ext cx="1234440" cy="694944"/>
            </a:xfrm>
            <a:prstGeom prst="rect">
              <a:avLst/>
            </a:prstGeom>
          </p:spPr>
        </p:pic>
        <p:pic>
          <p:nvPicPr>
            <p:cNvPr id="236" name="Picture 235">
              <a:extLst>
                <a:ext uri="{FF2B5EF4-FFF2-40B4-BE49-F238E27FC236}">
                  <a16:creationId xmlns:a16="http://schemas.microsoft.com/office/drawing/2014/main" id="{575A72ED-B60B-443E-969F-9EA6CD6FFB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03320" y="6248906"/>
              <a:ext cx="1234440" cy="694944"/>
            </a:xfrm>
            <a:prstGeom prst="rect">
              <a:avLst/>
            </a:prstGeom>
          </p:spPr>
        </p:pic>
        <p:pic>
          <p:nvPicPr>
            <p:cNvPr id="237" name="Picture 236">
              <a:extLst>
                <a:ext uri="{FF2B5EF4-FFF2-40B4-BE49-F238E27FC236}">
                  <a16:creationId xmlns:a16="http://schemas.microsoft.com/office/drawing/2014/main" id="{D5E0ED92-9923-400E-A9A7-90F448327F4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9526"/>
              <a:ext cx="1234440" cy="694944"/>
            </a:xfrm>
            <a:prstGeom prst="rect">
              <a:avLst/>
            </a:prstGeom>
          </p:spPr>
        </p:pic>
        <p:pic>
          <p:nvPicPr>
            <p:cNvPr id="238" name="Picture 237">
              <a:extLst>
                <a:ext uri="{FF2B5EF4-FFF2-40B4-BE49-F238E27FC236}">
                  <a16:creationId xmlns:a16="http://schemas.microsoft.com/office/drawing/2014/main" id="{5202F8EC-211A-4C20-85F8-6A960882AC2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9526"/>
              <a:ext cx="1234440" cy="694944"/>
            </a:xfrm>
            <a:prstGeom prst="rect">
              <a:avLst/>
            </a:prstGeom>
          </p:spPr>
        </p:pic>
        <p:pic>
          <p:nvPicPr>
            <p:cNvPr id="239" name="Picture 238">
              <a:extLst>
                <a:ext uri="{FF2B5EF4-FFF2-40B4-BE49-F238E27FC236}">
                  <a16:creationId xmlns:a16="http://schemas.microsoft.com/office/drawing/2014/main" id="{6C504B08-6E56-486B-BB5F-D9B57B93933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685418"/>
              <a:ext cx="1234440" cy="694944"/>
            </a:xfrm>
            <a:prstGeom prst="rect">
              <a:avLst/>
            </a:prstGeom>
          </p:spPr>
        </p:pic>
        <p:pic>
          <p:nvPicPr>
            <p:cNvPr id="240" name="Picture 239">
              <a:extLst>
                <a:ext uri="{FF2B5EF4-FFF2-40B4-BE49-F238E27FC236}">
                  <a16:creationId xmlns:a16="http://schemas.microsoft.com/office/drawing/2014/main" id="{A98A60B6-6A1D-4269-A45E-6559503818C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685418"/>
              <a:ext cx="1234440" cy="694944"/>
            </a:xfrm>
            <a:prstGeom prst="rect">
              <a:avLst/>
            </a:prstGeom>
          </p:spPr>
        </p:pic>
        <p:pic>
          <p:nvPicPr>
            <p:cNvPr id="241" name="Picture 240">
              <a:extLst>
                <a:ext uri="{FF2B5EF4-FFF2-40B4-BE49-F238E27FC236}">
                  <a16:creationId xmlns:a16="http://schemas.microsoft.com/office/drawing/2014/main" id="{E7DCE006-1FBC-447E-B135-257DDAD615E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1382330"/>
              <a:ext cx="1234440" cy="694944"/>
            </a:xfrm>
            <a:prstGeom prst="rect">
              <a:avLst/>
            </a:prstGeom>
          </p:spPr>
        </p:pic>
        <p:pic>
          <p:nvPicPr>
            <p:cNvPr id="242" name="Picture 241">
              <a:extLst>
                <a:ext uri="{FF2B5EF4-FFF2-40B4-BE49-F238E27FC236}">
                  <a16:creationId xmlns:a16="http://schemas.microsoft.com/office/drawing/2014/main" id="{1E993EDF-ECAE-4D1E-AC7C-46AB7ACFB5B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1382330"/>
              <a:ext cx="1234440" cy="694944"/>
            </a:xfrm>
            <a:prstGeom prst="rect">
              <a:avLst/>
            </a:prstGeom>
          </p:spPr>
        </p:pic>
        <p:pic>
          <p:nvPicPr>
            <p:cNvPr id="243" name="Picture 242">
              <a:extLst>
                <a:ext uri="{FF2B5EF4-FFF2-40B4-BE49-F238E27FC236}">
                  <a16:creationId xmlns:a16="http://schemas.microsoft.com/office/drawing/2014/main" id="{292DEA0B-2D6A-485E-B5D3-0F8EF0758F0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2077274"/>
              <a:ext cx="1234440" cy="694944"/>
            </a:xfrm>
            <a:prstGeom prst="rect">
              <a:avLst/>
            </a:prstGeom>
          </p:spPr>
        </p:pic>
        <p:pic>
          <p:nvPicPr>
            <p:cNvPr id="244" name="Picture 243">
              <a:extLst>
                <a:ext uri="{FF2B5EF4-FFF2-40B4-BE49-F238E27FC236}">
                  <a16:creationId xmlns:a16="http://schemas.microsoft.com/office/drawing/2014/main" id="{BD4F1C0C-03A2-42B0-9A8A-4FAEEAE4970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2077274"/>
              <a:ext cx="1234440" cy="694944"/>
            </a:xfrm>
            <a:prstGeom prst="rect">
              <a:avLst/>
            </a:prstGeom>
          </p:spPr>
        </p:pic>
        <p:pic>
          <p:nvPicPr>
            <p:cNvPr id="245" name="Picture 244">
              <a:extLst>
                <a:ext uri="{FF2B5EF4-FFF2-40B4-BE49-F238E27FC236}">
                  <a16:creationId xmlns:a16="http://schemas.microsoft.com/office/drawing/2014/main" id="{5B2BF92E-A7D7-40B1-8F1B-BCE0CF4371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2772218"/>
              <a:ext cx="1234440" cy="694944"/>
            </a:xfrm>
            <a:prstGeom prst="rect">
              <a:avLst/>
            </a:prstGeom>
          </p:spPr>
        </p:pic>
        <p:pic>
          <p:nvPicPr>
            <p:cNvPr id="246" name="Picture 245">
              <a:extLst>
                <a:ext uri="{FF2B5EF4-FFF2-40B4-BE49-F238E27FC236}">
                  <a16:creationId xmlns:a16="http://schemas.microsoft.com/office/drawing/2014/main" id="{172363AE-207E-46C2-8E75-741ADCDA882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2772218"/>
              <a:ext cx="1234440" cy="694944"/>
            </a:xfrm>
            <a:prstGeom prst="rect">
              <a:avLst/>
            </a:prstGeom>
          </p:spPr>
        </p:pic>
        <p:pic>
          <p:nvPicPr>
            <p:cNvPr id="247" name="Picture 246">
              <a:extLst>
                <a:ext uri="{FF2B5EF4-FFF2-40B4-BE49-F238E27FC236}">
                  <a16:creationId xmlns:a16="http://schemas.microsoft.com/office/drawing/2014/main" id="{AD796AD8-8047-4176-A65B-84E6F7AB8A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3467162"/>
              <a:ext cx="1234440" cy="694944"/>
            </a:xfrm>
            <a:prstGeom prst="rect">
              <a:avLst/>
            </a:prstGeom>
          </p:spPr>
        </p:pic>
        <p:pic>
          <p:nvPicPr>
            <p:cNvPr id="248" name="Picture 247">
              <a:extLst>
                <a:ext uri="{FF2B5EF4-FFF2-40B4-BE49-F238E27FC236}">
                  <a16:creationId xmlns:a16="http://schemas.microsoft.com/office/drawing/2014/main" id="{24C183D6-3BC4-4AC3-8070-14BDF9FB993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3467162"/>
              <a:ext cx="1234440" cy="694944"/>
            </a:xfrm>
            <a:prstGeom prst="rect">
              <a:avLst/>
            </a:prstGeom>
          </p:spPr>
        </p:pic>
        <p:pic>
          <p:nvPicPr>
            <p:cNvPr id="249" name="Picture 248">
              <a:extLst>
                <a:ext uri="{FF2B5EF4-FFF2-40B4-BE49-F238E27FC236}">
                  <a16:creationId xmlns:a16="http://schemas.microsoft.com/office/drawing/2014/main" id="{1697D0E7-7CA7-46A5-B9D9-87183866BDC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4164074"/>
              <a:ext cx="1234440" cy="694944"/>
            </a:xfrm>
            <a:prstGeom prst="rect">
              <a:avLst/>
            </a:prstGeom>
          </p:spPr>
        </p:pic>
        <p:pic>
          <p:nvPicPr>
            <p:cNvPr id="250" name="Picture 249">
              <a:extLst>
                <a:ext uri="{FF2B5EF4-FFF2-40B4-BE49-F238E27FC236}">
                  <a16:creationId xmlns:a16="http://schemas.microsoft.com/office/drawing/2014/main" id="{B98D17B7-C6B7-438E-91CD-5C626369583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4164074"/>
              <a:ext cx="1234440" cy="694944"/>
            </a:xfrm>
            <a:prstGeom prst="rect">
              <a:avLst/>
            </a:prstGeom>
          </p:spPr>
        </p:pic>
        <p:pic>
          <p:nvPicPr>
            <p:cNvPr id="251" name="Picture 250">
              <a:extLst>
                <a:ext uri="{FF2B5EF4-FFF2-40B4-BE49-F238E27FC236}">
                  <a16:creationId xmlns:a16="http://schemas.microsoft.com/office/drawing/2014/main" id="{3A55A59D-C5BA-46DF-B381-0FDCC2197A4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4859018"/>
              <a:ext cx="1234440" cy="694944"/>
            </a:xfrm>
            <a:prstGeom prst="rect">
              <a:avLst/>
            </a:prstGeom>
          </p:spPr>
        </p:pic>
        <p:pic>
          <p:nvPicPr>
            <p:cNvPr id="252" name="Picture 251">
              <a:extLst>
                <a:ext uri="{FF2B5EF4-FFF2-40B4-BE49-F238E27FC236}">
                  <a16:creationId xmlns:a16="http://schemas.microsoft.com/office/drawing/2014/main" id="{44560E3F-85A5-47A3-B60C-9FE163995C4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4859018"/>
              <a:ext cx="1234440" cy="694944"/>
            </a:xfrm>
            <a:prstGeom prst="rect">
              <a:avLst/>
            </a:prstGeom>
          </p:spPr>
        </p:pic>
        <p:pic>
          <p:nvPicPr>
            <p:cNvPr id="253" name="Picture 252">
              <a:extLst>
                <a:ext uri="{FF2B5EF4-FFF2-40B4-BE49-F238E27FC236}">
                  <a16:creationId xmlns:a16="http://schemas.microsoft.com/office/drawing/2014/main" id="{8B41E838-C43F-49A4-AA8B-B4B9AADA57F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5553962"/>
              <a:ext cx="1234440" cy="694944"/>
            </a:xfrm>
            <a:prstGeom prst="rect">
              <a:avLst/>
            </a:prstGeom>
          </p:spPr>
        </p:pic>
        <p:pic>
          <p:nvPicPr>
            <p:cNvPr id="254" name="Picture 253">
              <a:extLst>
                <a:ext uri="{FF2B5EF4-FFF2-40B4-BE49-F238E27FC236}">
                  <a16:creationId xmlns:a16="http://schemas.microsoft.com/office/drawing/2014/main" id="{974C12A2-FC15-4E75-BB59-47752BE4478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5553962"/>
              <a:ext cx="1234440" cy="694944"/>
            </a:xfrm>
            <a:prstGeom prst="rect">
              <a:avLst/>
            </a:prstGeom>
          </p:spPr>
        </p:pic>
        <p:pic>
          <p:nvPicPr>
            <p:cNvPr id="255" name="Picture 254">
              <a:extLst>
                <a:ext uri="{FF2B5EF4-FFF2-40B4-BE49-F238E27FC236}">
                  <a16:creationId xmlns:a16="http://schemas.microsoft.com/office/drawing/2014/main" id="{93E8A9B2-DF80-4F5D-B889-8950378C5EA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937760" y="6248906"/>
              <a:ext cx="1234440" cy="694944"/>
            </a:xfrm>
            <a:prstGeom prst="rect">
              <a:avLst/>
            </a:prstGeom>
          </p:spPr>
        </p:pic>
        <p:pic>
          <p:nvPicPr>
            <p:cNvPr id="256" name="Picture 255">
              <a:extLst>
                <a:ext uri="{FF2B5EF4-FFF2-40B4-BE49-F238E27FC236}">
                  <a16:creationId xmlns:a16="http://schemas.microsoft.com/office/drawing/2014/main" id="{398B4A89-C912-4F8A-A069-86CB5B8F16D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72200" y="6248906"/>
              <a:ext cx="1234440" cy="694944"/>
            </a:xfrm>
            <a:prstGeom prst="rect">
              <a:avLst/>
            </a:prstGeom>
          </p:spPr>
        </p:pic>
        <p:pic>
          <p:nvPicPr>
            <p:cNvPr id="257" name="Picture 256">
              <a:extLst>
                <a:ext uri="{FF2B5EF4-FFF2-40B4-BE49-F238E27FC236}">
                  <a16:creationId xmlns:a16="http://schemas.microsoft.com/office/drawing/2014/main" id="{4019587B-8D46-4128-A7F4-0EDD8B76FD2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9526"/>
              <a:ext cx="1234440" cy="694944"/>
            </a:xfrm>
            <a:prstGeom prst="rect">
              <a:avLst/>
            </a:prstGeom>
          </p:spPr>
        </p:pic>
        <p:pic>
          <p:nvPicPr>
            <p:cNvPr id="258" name="Picture 257">
              <a:extLst>
                <a:ext uri="{FF2B5EF4-FFF2-40B4-BE49-F238E27FC236}">
                  <a16:creationId xmlns:a16="http://schemas.microsoft.com/office/drawing/2014/main" id="{9942E99C-1660-4681-A1A0-90398616269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9526"/>
              <a:ext cx="1234440" cy="694944"/>
            </a:xfrm>
            <a:prstGeom prst="rect">
              <a:avLst/>
            </a:prstGeom>
          </p:spPr>
        </p:pic>
        <p:pic>
          <p:nvPicPr>
            <p:cNvPr id="259" name="Picture 258">
              <a:extLst>
                <a:ext uri="{FF2B5EF4-FFF2-40B4-BE49-F238E27FC236}">
                  <a16:creationId xmlns:a16="http://schemas.microsoft.com/office/drawing/2014/main" id="{A2CEEDE4-10AB-43CA-B4D3-2C291DA936A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685418"/>
              <a:ext cx="1234440" cy="694944"/>
            </a:xfrm>
            <a:prstGeom prst="rect">
              <a:avLst/>
            </a:prstGeom>
          </p:spPr>
        </p:pic>
        <p:pic>
          <p:nvPicPr>
            <p:cNvPr id="260" name="Picture 259">
              <a:extLst>
                <a:ext uri="{FF2B5EF4-FFF2-40B4-BE49-F238E27FC236}">
                  <a16:creationId xmlns:a16="http://schemas.microsoft.com/office/drawing/2014/main" id="{14FF8270-0D7F-409E-A963-EC7BA8D144A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685418"/>
              <a:ext cx="1234440" cy="694944"/>
            </a:xfrm>
            <a:prstGeom prst="rect">
              <a:avLst/>
            </a:prstGeom>
          </p:spPr>
        </p:pic>
        <p:pic>
          <p:nvPicPr>
            <p:cNvPr id="261" name="Picture 260">
              <a:extLst>
                <a:ext uri="{FF2B5EF4-FFF2-40B4-BE49-F238E27FC236}">
                  <a16:creationId xmlns:a16="http://schemas.microsoft.com/office/drawing/2014/main" id="{F5559EB7-2C80-4C7F-A603-98D75B64136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1382330"/>
              <a:ext cx="1234440" cy="694944"/>
            </a:xfrm>
            <a:prstGeom prst="rect">
              <a:avLst/>
            </a:prstGeom>
          </p:spPr>
        </p:pic>
        <p:pic>
          <p:nvPicPr>
            <p:cNvPr id="262" name="Picture 261">
              <a:extLst>
                <a:ext uri="{FF2B5EF4-FFF2-40B4-BE49-F238E27FC236}">
                  <a16:creationId xmlns:a16="http://schemas.microsoft.com/office/drawing/2014/main" id="{E0D68F76-B346-4941-ADD6-8C6C51E4472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1382330"/>
              <a:ext cx="1234440" cy="694944"/>
            </a:xfrm>
            <a:prstGeom prst="rect">
              <a:avLst/>
            </a:prstGeom>
          </p:spPr>
        </p:pic>
        <p:pic>
          <p:nvPicPr>
            <p:cNvPr id="263" name="Picture 262">
              <a:extLst>
                <a:ext uri="{FF2B5EF4-FFF2-40B4-BE49-F238E27FC236}">
                  <a16:creationId xmlns:a16="http://schemas.microsoft.com/office/drawing/2014/main" id="{6A648B0D-8E4D-484A-A97F-617A02176B9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2077274"/>
              <a:ext cx="1234440" cy="694944"/>
            </a:xfrm>
            <a:prstGeom prst="rect">
              <a:avLst/>
            </a:prstGeom>
          </p:spPr>
        </p:pic>
        <p:pic>
          <p:nvPicPr>
            <p:cNvPr id="264" name="Picture 263">
              <a:extLst>
                <a:ext uri="{FF2B5EF4-FFF2-40B4-BE49-F238E27FC236}">
                  <a16:creationId xmlns:a16="http://schemas.microsoft.com/office/drawing/2014/main" id="{4E3B698A-CA46-4887-B339-A838F585805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2077274"/>
              <a:ext cx="1234440" cy="694944"/>
            </a:xfrm>
            <a:prstGeom prst="rect">
              <a:avLst/>
            </a:prstGeom>
          </p:spPr>
        </p:pic>
        <p:pic>
          <p:nvPicPr>
            <p:cNvPr id="265" name="Picture 264">
              <a:extLst>
                <a:ext uri="{FF2B5EF4-FFF2-40B4-BE49-F238E27FC236}">
                  <a16:creationId xmlns:a16="http://schemas.microsoft.com/office/drawing/2014/main" id="{97D1116A-19E5-47A8-8A35-EEC086CCAAC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2772218"/>
              <a:ext cx="1234440" cy="694944"/>
            </a:xfrm>
            <a:prstGeom prst="rect">
              <a:avLst/>
            </a:prstGeom>
          </p:spPr>
        </p:pic>
        <p:pic>
          <p:nvPicPr>
            <p:cNvPr id="266" name="Picture 265">
              <a:extLst>
                <a:ext uri="{FF2B5EF4-FFF2-40B4-BE49-F238E27FC236}">
                  <a16:creationId xmlns:a16="http://schemas.microsoft.com/office/drawing/2014/main" id="{0B4E5E77-1914-4D36-A659-6AA6ABE1206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2772218"/>
              <a:ext cx="1234440" cy="694944"/>
            </a:xfrm>
            <a:prstGeom prst="rect">
              <a:avLst/>
            </a:prstGeom>
          </p:spPr>
        </p:pic>
        <p:pic>
          <p:nvPicPr>
            <p:cNvPr id="267" name="Picture 266">
              <a:extLst>
                <a:ext uri="{FF2B5EF4-FFF2-40B4-BE49-F238E27FC236}">
                  <a16:creationId xmlns:a16="http://schemas.microsoft.com/office/drawing/2014/main" id="{94AB494A-4880-44BF-87F4-497CFFE3AA3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3467162"/>
              <a:ext cx="1234440" cy="694944"/>
            </a:xfrm>
            <a:prstGeom prst="rect">
              <a:avLst/>
            </a:prstGeom>
          </p:spPr>
        </p:pic>
        <p:pic>
          <p:nvPicPr>
            <p:cNvPr id="268" name="Picture 267">
              <a:extLst>
                <a:ext uri="{FF2B5EF4-FFF2-40B4-BE49-F238E27FC236}">
                  <a16:creationId xmlns:a16="http://schemas.microsoft.com/office/drawing/2014/main" id="{979E5C68-8802-4B89-AB7A-C69B4206808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3467162"/>
              <a:ext cx="1234440" cy="694944"/>
            </a:xfrm>
            <a:prstGeom prst="rect">
              <a:avLst/>
            </a:prstGeom>
          </p:spPr>
        </p:pic>
        <p:pic>
          <p:nvPicPr>
            <p:cNvPr id="269" name="Picture 268">
              <a:extLst>
                <a:ext uri="{FF2B5EF4-FFF2-40B4-BE49-F238E27FC236}">
                  <a16:creationId xmlns:a16="http://schemas.microsoft.com/office/drawing/2014/main" id="{4EFFD02B-7273-4BE3-A641-4C4CD3627D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4164074"/>
              <a:ext cx="1234440" cy="694944"/>
            </a:xfrm>
            <a:prstGeom prst="rect">
              <a:avLst/>
            </a:prstGeom>
          </p:spPr>
        </p:pic>
        <p:pic>
          <p:nvPicPr>
            <p:cNvPr id="270" name="Picture 269">
              <a:extLst>
                <a:ext uri="{FF2B5EF4-FFF2-40B4-BE49-F238E27FC236}">
                  <a16:creationId xmlns:a16="http://schemas.microsoft.com/office/drawing/2014/main" id="{A4D63C30-948A-42C7-97CA-9071FFCE368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4164074"/>
              <a:ext cx="1234440" cy="694944"/>
            </a:xfrm>
            <a:prstGeom prst="rect">
              <a:avLst/>
            </a:prstGeom>
          </p:spPr>
        </p:pic>
        <p:pic>
          <p:nvPicPr>
            <p:cNvPr id="271" name="Picture 270">
              <a:extLst>
                <a:ext uri="{FF2B5EF4-FFF2-40B4-BE49-F238E27FC236}">
                  <a16:creationId xmlns:a16="http://schemas.microsoft.com/office/drawing/2014/main" id="{2F31009C-E32F-4665-B7F5-0AB7F5F31B6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4859018"/>
              <a:ext cx="1234440" cy="694944"/>
            </a:xfrm>
            <a:prstGeom prst="rect">
              <a:avLst/>
            </a:prstGeom>
          </p:spPr>
        </p:pic>
        <p:pic>
          <p:nvPicPr>
            <p:cNvPr id="272" name="Picture 271">
              <a:extLst>
                <a:ext uri="{FF2B5EF4-FFF2-40B4-BE49-F238E27FC236}">
                  <a16:creationId xmlns:a16="http://schemas.microsoft.com/office/drawing/2014/main" id="{6C3F22EF-8FE7-4F00-8588-7F83DF1F02C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4859018"/>
              <a:ext cx="1234440" cy="694944"/>
            </a:xfrm>
            <a:prstGeom prst="rect">
              <a:avLst/>
            </a:prstGeom>
          </p:spPr>
        </p:pic>
        <p:pic>
          <p:nvPicPr>
            <p:cNvPr id="273" name="Picture 272">
              <a:extLst>
                <a:ext uri="{FF2B5EF4-FFF2-40B4-BE49-F238E27FC236}">
                  <a16:creationId xmlns:a16="http://schemas.microsoft.com/office/drawing/2014/main" id="{27F286ED-664A-4299-9BD7-6DFEE1B7321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5553962"/>
              <a:ext cx="1234440" cy="694944"/>
            </a:xfrm>
            <a:prstGeom prst="rect">
              <a:avLst/>
            </a:prstGeom>
          </p:spPr>
        </p:pic>
        <p:pic>
          <p:nvPicPr>
            <p:cNvPr id="274" name="Picture 273">
              <a:extLst>
                <a:ext uri="{FF2B5EF4-FFF2-40B4-BE49-F238E27FC236}">
                  <a16:creationId xmlns:a16="http://schemas.microsoft.com/office/drawing/2014/main" id="{0FC692C8-DE21-40D8-9A0B-A57BE7E025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5553962"/>
              <a:ext cx="1234440" cy="694944"/>
            </a:xfrm>
            <a:prstGeom prst="rect">
              <a:avLst/>
            </a:prstGeom>
          </p:spPr>
        </p:pic>
        <p:pic>
          <p:nvPicPr>
            <p:cNvPr id="275" name="Picture 274">
              <a:extLst>
                <a:ext uri="{FF2B5EF4-FFF2-40B4-BE49-F238E27FC236}">
                  <a16:creationId xmlns:a16="http://schemas.microsoft.com/office/drawing/2014/main" id="{D59D9317-2D05-4136-AA28-A69055A2885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406640" y="6248906"/>
              <a:ext cx="1234440" cy="694944"/>
            </a:xfrm>
            <a:prstGeom prst="rect">
              <a:avLst/>
            </a:prstGeom>
          </p:spPr>
        </p:pic>
        <p:pic>
          <p:nvPicPr>
            <p:cNvPr id="276" name="Picture 275">
              <a:extLst>
                <a:ext uri="{FF2B5EF4-FFF2-40B4-BE49-F238E27FC236}">
                  <a16:creationId xmlns:a16="http://schemas.microsoft.com/office/drawing/2014/main" id="{65E01F6F-2676-431E-AB92-95046A920C7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1080" y="6248906"/>
              <a:ext cx="1234440" cy="694944"/>
            </a:xfrm>
            <a:prstGeom prst="rect">
              <a:avLst/>
            </a:prstGeom>
          </p:spPr>
        </p:pic>
        <p:pic>
          <p:nvPicPr>
            <p:cNvPr id="277" name="Picture 276">
              <a:extLst>
                <a:ext uri="{FF2B5EF4-FFF2-40B4-BE49-F238E27FC236}">
                  <a16:creationId xmlns:a16="http://schemas.microsoft.com/office/drawing/2014/main" id="{4B8F6142-E345-4347-88B2-0E7866451DA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9526"/>
              <a:ext cx="1234440" cy="694944"/>
            </a:xfrm>
            <a:prstGeom prst="rect">
              <a:avLst/>
            </a:prstGeom>
          </p:spPr>
        </p:pic>
        <p:pic>
          <p:nvPicPr>
            <p:cNvPr id="278" name="Picture 277">
              <a:extLst>
                <a:ext uri="{FF2B5EF4-FFF2-40B4-BE49-F238E27FC236}">
                  <a16:creationId xmlns:a16="http://schemas.microsoft.com/office/drawing/2014/main" id="{BF4FD6F5-6550-4F96-946C-FAC093D8A2A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9526"/>
              <a:ext cx="1234440" cy="694944"/>
            </a:xfrm>
            <a:prstGeom prst="rect">
              <a:avLst/>
            </a:prstGeom>
          </p:spPr>
        </p:pic>
        <p:pic>
          <p:nvPicPr>
            <p:cNvPr id="279" name="Picture 278">
              <a:extLst>
                <a:ext uri="{FF2B5EF4-FFF2-40B4-BE49-F238E27FC236}">
                  <a16:creationId xmlns:a16="http://schemas.microsoft.com/office/drawing/2014/main" id="{68FD81AD-F6D7-46B4-9F2D-E02CA611C7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685418"/>
              <a:ext cx="1234440" cy="694944"/>
            </a:xfrm>
            <a:prstGeom prst="rect">
              <a:avLst/>
            </a:prstGeom>
          </p:spPr>
        </p:pic>
        <p:pic>
          <p:nvPicPr>
            <p:cNvPr id="280" name="Picture 279">
              <a:extLst>
                <a:ext uri="{FF2B5EF4-FFF2-40B4-BE49-F238E27FC236}">
                  <a16:creationId xmlns:a16="http://schemas.microsoft.com/office/drawing/2014/main" id="{D646DAA1-FF55-4FE8-8071-128292611D5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685418"/>
              <a:ext cx="1234440" cy="694944"/>
            </a:xfrm>
            <a:prstGeom prst="rect">
              <a:avLst/>
            </a:prstGeom>
          </p:spPr>
        </p:pic>
        <p:pic>
          <p:nvPicPr>
            <p:cNvPr id="281" name="Picture 280">
              <a:extLst>
                <a:ext uri="{FF2B5EF4-FFF2-40B4-BE49-F238E27FC236}">
                  <a16:creationId xmlns:a16="http://schemas.microsoft.com/office/drawing/2014/main" id="{87F82003-1280-4C84-96D3-E71679A9168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1382330"/>
              <a:ext cx="1234440" cy="694944"/>
            </a:xfrm>
            <a:prstGeom prst="rect">
              <a:avLst/>
            </a:prstGeom>
          </p:spPr>
        </p:pic>
        <p:pic>
          <p:nvPicPr>
            <p:cNvPr id="282" name="Picture 281">
              <a:extLst>
                <a:ext uri="{FF2B5EF4-FFF2-40B4-BE49-F238E27FC236}">
                  <a16:creationId xmlns:a16="http://schemas.microsoft.com/office/drawing/2014/main" id="{2B10A800-CB14-4C7B-A06C-82E5E700614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1382330"/>
              <a:ext cx="1234440" cy="694944"/>
            </a:xfrm>
            <a:prstGeom prst="rect">
              <a:avLst/>
            </a:prstGeom>
          </p:spPr>
        </p:pic>
        <p:pic>
          <p:nvPicPr>
            <p:cNvPr id="283" name="Picture 282">
              <a:extLst>
                <a:ext uri="{FF2B5EF4-FFF2-40B4-BE49-F238E27FC236}">
                  <a16:creationId xmlns:a16="http://schemas.microsoft.com/office/drawing/2014/main" id="{DA42E593-EA7C-4408-9EBB-18C1A68CBD6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2077274"/>
              <a:ext cx="1234440" cy="694944"/>
            </a:xfrm>
            <a:prstGeom prst="rect">
              <a:avLst/>
            </a:prstGeom>
          </p:spPr>
        </p:pic>
        <p:pic>
          <p:nvPicPr>
            <p:cNvPr id="284" name="Picture 283">
              <a:extLst>
                <a:ext uri="{FF2B5EF4-FFF2-40B4-BE49-F238E27FC236}">
                  <a16:creationId xmlns:a16="http://schemas.microsoft.com/office/drawing/2014/main" id="{0C38F7A3-30C7-41F1-B6D2-BFC633C7162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2077274"/>
              <a:ext cx="1234440" cy="694944"/>
            </a:xfrm>
            <a:prstGeom prst="rect">
              <a:avLst/>
            </a:prstGeom>
          </p:spPr>
        </p:pic>
        <p:pic>
          <p:nvPicPr>
            <p:cNvPr id="285" name="Picture 284">
              <a:extLst>
                <a:ext uri="{FF2B5EF4-FFF2-40B4-BE49-F238E27FC236}">
                  <a16:creationId xmlns:a16="http://schemas.microsoft.com/office/drawing/2014/main" id="{8F99CAF7-288C-4604-A699-90A1B98AFDF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2772218"/>
              <a:ext cx="1234440" cy="694944"/>
            </a:xfrm>
            <a:prstGeom prst="rect">
              <a:avLst/>
            </a:prstGeom>
          </p:spPr>
        </p:pic>
        <p:pic>
          <p:nvPicPr>
            <p:cNvPr id="286" name="Picture 285">
              <a:extLst>
                <a:ext uri="{FF2B5EF4-FFF2-40B4-BE49-F238E27FC236}">
                  <a16:creationId xmlns:a16="http://schemas.microsoft.com/office/drawing/2014/main" id="{269E65C6-7D7D-44EF-B4D2-1064419C779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2772218"/>
              <a:ext cx="1234440" cy="694944"/>
            </a:xfrm>
            <a:prstGeom prst="rect">
              <a:avLst/>
            </a:prstGeom>
          </p:spPr>
        </p:pic>
        <p:pic>
          <p:nvPicPr>
            <p:cNvPr id="287" name="Picture 286">
              <a:extLst>
                <a:ext uri="{FF2B5EF4-FFF2-40B4-BE49-F238E27FC236}">
                  <a16:creationId xmlns:a16="http://schemas.microsoft.com/office/drawing/2014/main" id="{3BE4AF59-FAEC-46C1-94BA-EBE37B59F51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3467162"/>
              <a:ext cx="1234440" cy="694944"/>
            </a:xfrm>
            <a:prstGeom prst="rect">
              <a:avLst/>
            </a:prstGeom>
          </p:spPr>
        </p:pic>
        <p:pic>
          <p:nvPicPr>
            <p:cNvPr id="288" name="Picture 287">
              <a:extLst>
                <a:ext uri="{FF2B5EF4-FFF2-40B4-BE49-F238E27FC236}">
                  <a16:creationId xmlns:a16="http://schemas.microsoft.com/office/drawing/2014/main" id="{9CB4CE58-EC53-47C3-8ECE-D7D2CAE0ECA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3467162"/>
              <a:ext cx="1234440" cy="694944"/>
            </a:xfrm>
            <a:prstGeom prst="rect">
              <a:avLst/>
            </a:prstGeom>
          </p:spPr>
        </p:pic>
        <p:pic>
          <p:nvPicPr>
            <p:cNvPr id="289" name="Picture 288">
              <a:extLst>
                <a:ext uri="{FF2B5EF4-FFF2-40B4-BE49-F238E27FC236}">
                  <a16:creationId xmlns:a16="http://schemas.microsoft.com/office/drawing/2014/main" id="{F7349D5C-4D6B-48A9-AD47-C7B0617303A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4164074"/>
              <a:ext cx="1234440" cy="694944"/>
            </a:xfrm>
            <a:prstGeom prst="rect">
              <a:avLst/>
            </a:prstGeom>
          </p:spPr>
        </p:pic>
        <p:pic>
          <p:nvPicPr>
            <p:cNvPr id="290" name="Picture 289">
              <a:extLst>
                <a:ext uri="{FF2B5EF4-FFF2-40B4-BE49-F238E27FC236}">
                  <a16:creationId xmlns:a16="http://schemas.microsoft.com/office/drawing/2014/main" id="{FD00FAFD-5363-48E1-B34A-8873C830086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4164074"/>
              <a:ext cx="1234440" cy="694944"/>
            </a:xfrm>
            <a:prstGeom prst="rect">
              <a:avLst/>
            </a:prstGeom>
          </p:spPr>
        </p:pic>
        <p:pic>
          <p:nvPicPr>
            <p:cNvPr id="291" name="Picture 290">
              <a:extLst>
                <a:ext uri="{FF2B5EF4-FFF2-40B4-BE49-F238E27FC236}">
                  <a16:creationId xmlns:a16="http://schemas.microsoft.com/office/drawing/2014/main" id="{49825703-597A-4353-8154-080F3B8F2E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4859018"/>
              <a:ext cx="1234440" cy="694944"/>
            </a:xfrm>
            <a:prstGeom prst="rect">
              <a:avLst/>
            </a:prstGeom>
          </p:spPr>
        </p:pic>
        <p:pic>
          <p:nvPicPr>
            <p:cNvPr id="292" name="Picture 291">
              <a:extLst>
                <a:ext uri="{FF2B5EF4-FFF2-40B4-BE49-F238E27FC236}">
                  <a16:creationId xmlns:a16="http://schemas.microsoft.com/office/drawing/2014/main" id="{219C8CD9-CA8D-4A33-935A-2A9ACF046DD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4859018"/>
              <a:ext cx="1234440" cy="694944"/>
            </a:xfrm>
            <a:prstGeom prst="rect">
              <a:avLst/>
            </a:prstGeom>
          </p:spPr>
        </p:pic>
        <p:pic>
          <p:nvPicPr>
            <p:cNvPr id="293" name="Picture 292">
              <a:extLst>
                <a:ext uri="{FF2B5EF4-FFF2-40B4-BE49-F238E27FC236}">
                  <a16:creationId xmlns:a16="http://schemas.microsoft.com/office/drawing/2014/main" id="{206D9A27-341A-49A2-888E-4EF34B1F398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5553962"/>
              <a:ext cx="1234440" cy="694944"/>
            </a:xfrm>
            <a:prstGeom prst="rect">
              <a:avLst/>
            </a:prstGeom>
          </p:spPr>
        </p:pic>
        <p:pic>
          <p:nvPicPr>
            <p:cNvPr id="294" name="Picture 293">
              <a:extLst>
                <a:ext uri="{FF2B5EF4-FFF2-40B4-BE49-F238E27FC236}">
                  <a16:creationId xmlns:a16="http://schemas.microsoft.com/office/drawing/2014/main" id="{AD451FE3-013F-46EA-A6CD-85E4D12F2C8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5553962"/>
              <a:ext cx="1234440" cy="694944"/>
            </a:xfrm>
            <a:prstGeom prst="rect">
              <a:avLst/>
            </a:prstGeom>
          </p:spPr>
        </p:pic>
        <p:pic>
          <p:nvPicPr>
            <p:cNvPr id="295" name="Picture 294">
              <a:extLst>
                <a:ext uri="{FF2B5EF4-FFF2-40B4-BE49-F238E27FC236}">
                  <a16:creationId xmlns:a16="http://schemas.microsoft.com/office/drawing/2014/main" id="{A2ED5A2E-6181-45BB-AD96-0E0799A979B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75520" y="6248906"/>
              <a:ext cx="1234440" cy="694944"/>
            </a:xfrm>
            <a:prstGeom prst="rect">
              <a:avLst/>
            </a:prstGeom>
          </p:spPr>
        </p:pic>
        <p:pic>
          <p:nvPicPr>
            <p:cNvPr id="296" name="Picture 295">
              <a:extLst>
                <a:ext uri="{FF2B5EF4-FFF2-40B4-BE49-F238E27FC236}">
                  <a16:creationId xmlns:a16="http://schemas.microsoft.com/office/drawing/2014/main" id="{AD02C70D-91A0-4D54-964E-F7A128D2102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09960" y="6248906"/>
              <a:ext cx="1234440" cy="694944"/>
            </a:xfrm>
            <a:prstGeom prst="rect">
              <a:avLst/>
            </a:prstGeom>
          </p:spPr>
        </p:pic>
      </p:grpSp>
    </p:spTree>
    <p:extLst>
      <p:ext uri="{BB962C8B-B14F-4D97-AF65-F5344CB8AC3E}">
        <p14:creationId xmlns:p14="http://schemas.microsoft.com/office/powerpoint/2010/main" val="149557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7" name="Rectangle 526">
            <a:extLst>
              <a:ext uri="{FF2B5EF4-FFF2-40B4-BE49-F238E27FC236}">
                <a16:creationId xmlns:a16="http://schemas.microsoft.com/office/drawing/2014/main" id="{B01BA69B-BEA7-419E-B482-DA97A1B1610A}"/>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FE3C1C1-0D0B-4C8E-84C8-8CB8C040231F}"/>
              </a:ext>
            </a:extLst>
          </p:cNvPr>
          <p:cNvSpPr txBox="1"/>
          <p:nvPr/>
        </p:nvSpPr>
        <p:spPr>
          <a:xfrm>
            <a:off x="3371850" y="1106936"/>
            <a:ext cx="5600700" cy="861774"/>
          </a:xfrm>
          <a:prstGeom prst="rect">
            <a:avLst/>
          </a:prstGeom>
          <a:noFill/>
        </p:spPr>
        <p:txBody>
          <a:bodyPr wrap="square" rtlCol="0">
            <a:spAutoFit/>
          </a:bodyPr>
          <a:lstStyle/>
          <a:p>
            <a:r>
              <a:rPr lang="en-US" sz="3200" dirty="0">
                <a:solidFill>
                  <a:schemeClr val="bg1"/>
                </a:solidFill>
                <a:latin typeface="Source Code Pro Black" panose="020B0809030403020204" pitchFamily="49" charset="0"/>
                <a:ea typeface="Source Code Pro Black" panose="020B0809030403020204" pitchFamily="49" charset="0"/>
              </a:rPr>
              <a:t>{ The </a:t>
            </a:r>
            <a:r>
              <a:rPr lang="en-US" sz="3200" dirty="0">
                <a:solidFill>
                  <a:srgbClr val="7030A0"/>
                </a:solidFill>
                <a:latin typeface="Source Code Pro Black" panose="020B0809030403020204" pitchFamily="49" charset="0"/>
                <a:ea typeface="Source Code Pro Black" panose="020B0809030403020204" pitchFamily="49" charset="0"/>
              </a:rPr>
              <a:t>G</a:t>
            </a:r>
            <a:r>
              <a:rPr lang="en-US" sz="3200" dirty="0">
                <a:solidFill>
                  <a:schemeClr val="bg1"/>
                </a:solidFill>
                <a:latin typeface="Source Code Pro Black" panose="020B0809030403020204" pitchFamily="49" charset="0"/>
                <a:ea typeface="Source Code Pro Black" panose="020B0809030403020204" pitchFamily="49" charset="0"/>
              </a:rPr>
              <a:t>enetic </a:t>
            </a:r>
            <a:r>
              <a:rPr lang="en-US" sz="3200" dirty="0">
                <a:solidFill>
                  <a:srgbClr val="7030A0"/>
                </a:solidFill>
                <a:latin typeface="Source Code Pro Black" panose="020B0809030403020204" pitchFamily="49" charset="0"/>
                <a:ea typeface="Source Code Pro Black" panose="020B0809030403020204" pitchFamily="49" charset="0"/>
              </a:rPr>
              <a:t>S</a:t>
            </a:r>
            <a:r>
              <a:rPr lang="en-US" sz="3200" dirty="0">
                <a:solidFill>
                  <a:schemeClr val="bg1"/>
                </a:solidFill>
                <a:latin typeface="Source Code Pro Black" panose="020B0809030403020204" pitchFamily="49" charset="0"/>
                <a:ea typeface="Source Code Pro Black" panose="020B0809030403020204" pitchFamily="49" charset="0"/>
              </a:rPr>
              <a:t>earch }</a:t>
            </a:r>
          </a:p>
          <a:p>
            <a:pPr algn="r"/>
            <a:r>
              <a:rPr lang="en-US" dirty="0">
                <a:solidFill>
                  <a:schemeClr val="bg1"/>
                </a:solidFill>
                <a:latin typeface="Source Code Pro Black" panose="020B0809030403020204" pitchFamily="49" charset="0"/>
                <a:ea typeface="Source Code Pro Black" panose="020B0809030403020204" pitchFamily="49" charset="0"/>
              </a:rPr>
              <a:t>a pathfinding algorithm </a:t>
            </a:r>
          </a:p>
        </p:txBody>
      </p:sp>
      <p:grpSp>
        <p:nvGrpSpPr>
          <p:cNvPr id="416" name="Group 415">
            <a:extLst>
              <a:ext uri="{FF2B5EF4-FFF2-40B4-BE49-F238E27FC236}">
                <a16:creationId xmlns:a16="http://schemas.microsoft.com/office/drawing/2014/main" id="{637D518B-03C1-4F23-89BF-645E518B52F1}"/>
              </a:ext>
            </a:extLst>
          </p:cNvPr>
          <p:cNvGrpSpPr>
            <a:grpSpLocks noChangeAspect="1"/>
          </p:cNvGrpSpPr>
          <p:nvPr/>
        </p:nvGrpSpPr>
        <p:grpSpPr>
          <a:xfrm>
            <a:off x="3703320" y="2136217"/>
            <a:ext cx="4937760" cy="2722801"/>
            <a:chOff x="3703320" y="1381272"/>
            <a:chExt cx="4937760" cy="2722801"/>
          </a:xfrm>
        </p:grpSpPr>
        <p:sp>
          <p:nvSpPr>
            <p:cNvPr id="206" name="Rectangle 205">
              <a:extLst>
                <a:ext uri="{FF2B5EF4-FFF2-40B4-BE49-F238E27FC236}">
                  <a16:creationId xmlns:a16="http://schemas.microsoft.com/office/drawing/2014/main" id="{3735E097-91C8-428E-9AEF-13B4BFADB53F}"/>
                </a:ext>
              </a:extLst>
            </p:cNvPr>
            <p:cNvSpPr/>
            <p:nvPr/>
          </p:nvSpPr>
          <p:spPr>
            <a:xfrm>
              <a:off x="3703320" y="1381272"/>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E7ECE8E-7384-451C-A205-DFDDC1060F9E}"/>
                </a:ext>
              </a:extLst>
            </p:cNvPr>
            <p:cNvSpPr/>
            <p:nvPr/>
          </p:nvSpPr>
          <p:spPr>
            <a:xfrm>
              <a:off x="3703320" y="2067600"/>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F7ABA1B4-5C8B-45B1-A4F0-D2DC4231FA3B}"/>
                </a:ext>
              </a:extLst>
            </p:cNvPr>
            <p:cNvSpPr/>
            <p:nvPr/>
          </p:nvSpPr>
          <p:spPr>
            <a:xfrm>
              <a:off x="3703320" y="2753928"/>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2CB46F01-B38B-4883-A76F-31B7BE47A83B}"/>
                </a:ext>
              </a:extLst>
            </p:cNvPr>
            <p:cNvSpPr/>
            <p:nvPr/>
          </p:nvSpPr>
          <p:spPr>
            <a:xfrm>
              <a:off x="3703320" y="3439907"/>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8" name="TextBox 517">
            <a:extLst>
              <a:ext uri="{FF2B5EF4-FFF2-40B4-BE49-F238E27FC236}">
                <a16:creationId xmlns:a16="http://schemas.microsoft.com/office/drawing/2014/main" id="{9F1D154C-C788-4CC2-AB10-FD22FBA4D2F6}"/>
              </a:ext>
            </a:extLst>
          </p:cNvPr>
          <p:cNvSpPr txBox="1"/>
          <p:nvPr/>
        </p:nvSpPr>
        <p:spPr>
          <a:xfrm>
            <a:off x="3703320" y="2203580"/>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launch</a:t>
            </a:r>
          </a:p>
        </p:txBody>
      </p:sp>
      <p:sp>
        <p:nvSpPr>
          <p:cNvPr id="522" name="TextBox 521">
            <a:extLst>
              <a:ext uri="{FF2B5EF4-FFF2-40B4-BE49-F238E27FC236}">
                <a16:creationId xmlns:a16="http://schemas.microsoft.com/office/drawing/2014/main" id="{18F69431-4A69-4D39-A8DE-B9EDEF046D81}"/>
              </a:ext>
            </a:extLst>
          </p:cNvPr>
          <p:cNvSpPr txBox="1"/>
          <p:nvPr/>
        </p:nvSpPr>
        <p:spPr>
          <a:xfrm>
            <a:off x="3703320" y="2893018"/>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settings</a:t>
            </a:r>
          </a:p>
        </p:txBody>
      </p:sp>
      <p:sp>
        <p:nvSpPr>
          <p:cNvPr id="523" name="TextBox 522">
            <a:extLst>
              <a:ext uri="{FF2B5EF4-FFF2-40B4-BE49-F238E27FC236}">
                <a16:creationId xmlns:a16="http://schemas.microsoft.com/office/drawing/2014/main" id="{79644288-4E09-4FBE-A291-4F12957701C4}"/>
              </a:ext>
            </a:extLst>
          </p:cNvPr>
          <p:cNvSpPr txBox="1"/>
          <p:nvPr/>
        </p:nvSpPr>
        <p:spPr>
          <a:xfrm>
            <a:off x="3703320" y="3579346"/>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about</a:t>
            </a:r>
          </a:p>
        </p:txBody>
      </p:sp>
      <p:sp>
        <p:nvSpPr>
          <p:cNvPr id="524" name="TextBox 523">
            <a:extLst>
              <a:ext uri="{FF2B5EF4-FFF2-40B4-BE49-F238E27FC236}">
                <a16:creationId xmlns:a16="http://schemas.microsoft.com/office/drawing/2014/main" id="{E4CEA8C3-1EE5-4F4D-8121-96A1B526D11F}"/>
              </a:ext>
            </a:extLst>
          </p:cNvPr>
          <p:cNvSpPr txBox="1"/>
          <p:nvPr/>
        </p:nvSpPr>
        <p:spPr>
          <a:xfrm>
            <a:off x="3703320" y="4264324"/>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exit</a:t>
            </a:r>
          </a:p>
        </p:txBody>
      </p:sp>
      <p:sp>
        <p:nvSpPr>
          <p:cNvPr id="525" name="Rectangle 524">
            <a:extLst>
              <a:ext uri="{FF2B5EF4-FFF2-40B4-BE49-F238E27FC236}">
                <a16:creationId xmlns:a16="http://schemas.microsoft.com/office/drawing/2014/main" id="{2148AD5B-D0E2-46D5-90B1-67BC377C535F}"/>
              </a:ext>
            </a:extLst>
          </p:cNvPr>
          <p:cNvSpPr/>
          <p:nvPr/>
        </p:nvSpPr>
        <p:spPr>
          <a:xfrm>
            <a:off x="11239381" y="6061214"/>
            <a:ext cx="800219" cy="707886"/>
          </a:xfrm>
          <a:prstGeom prst="rect">
            <a:avLst/>
          </a:prstGeom>
        </p:spPr>
        <p:txBody>
          <a:bodyPr wrap="none">
            <a:spAutoFit/>
          </a:bodyPr>
          <a:lstStyle/>
          <a:p>
            <a:r>
              <a:rPr lang="en-US" sz="4000" dirty="0">
                <a:solidFill>
                  <a:srgbClr val="7030A0"/>
                </a:solidFill>
                <a:latin typeface="Source Code Pro Black" panose="020B0809030403020204" pitchFamily="49" charset="0"/>
                <a:ea typeface="Source Code Pro Black" panose="020B0809030403020204" pitchFamily="49" charset="0"/>
              </a:rPr>
              <a:t>GS</a:t>
            </a:r>
            <a:endParaRPr lang="en-US" sz="4000" dirty="0"/>
          </a:p>
        </p:txBody>
      </p:sp>
    </p:spTree>
    <p:extLst>
      <p:ext uri="{BB962C8B-B14F-4D97-AF65-F5344CB8AC3E}">
        <p14:creationId xmlns:p14="http://schemas.microsoft.com/office/powerpoint/2010/main" val="78353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B2ECDCA-60C7-4AE3-AC8E-AE5A84ECE4F1}"/>
              </a:ext>
            </a:extLst>
          </p:cNvPr>
          <p:cNvGrpSpPr/>
          <p:nvPr/>
        </p:nvGrpSpPr>
        <p:grpSpPr>
          <a:xfrm>
            <a:off x="0" y="0"/>
            <a:ext cx="12192000" cy="6858000"/>
            <a:chOff x="0" y="0"/>
            <a:chExt cx="12192000" cy="6858000"/>
          </a:xfrm>
        </p:grpSpPr>
        <p:grpSp>
          <p:nvGrpSpPr>
            <p:cNvPr id="4" name="Group 3">
              <a:extLst>
                <a:ext uri="{FF2B5EF4-FFF2-40B4-BE49-F238E27FC236}">
                  <a16:creationId xmlns:a16="http://schemas.microsoft.com/office/drawing/2014/main" id="{E88C3410-0112-4F83-BF56-3B94C0FCD097}"/>
                </a:ext>
              </a:extLst>
            </p:cNvPr>
            <p:cNvGrpSpPr/>
            <p:nvPr/>
          </p:nvGrpSpPr>
          <p:grpSpPr>
            <a:xfrm>
              <a:off x="0" y="0"/>
              <a:ext cx="12192000" cy="6858000"/>
              <a:chOff x="0" y="0"/>
              <a:chExt cx="12192000" cy="6858000"/>
            </a:xfrm>
          </p:grpSpPr>
          <p:sp>
            <p:nvSpPr>
              <p:cNvPr id="527" name="Rectangle 526">
                <a:extLst>
                  <a:ext uri="{FF2B5EF4-FFF2-40B4-BE49-F238E27FC236}">
                    <a16:creationId xmlns:a16="http://schemas.microsoft.com/office/drawing/2014/main" id="{B01BA69B-BEA7-419E-B482-DA97A1B1610A}"/>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FE3C1C1-0D0B-4C8E-84C8-8CB8C040231F}"/>
                  </a:ext>
                </a:extLst>
              </p:cNvPr>
              <p:cNvSpPr txBox="1"/>
              <p:nvPr/>
            </p:nvSpPr>
            <p:spPr>
              <a:xfrm>
                <a:off x="3371850" y="1106936"/>
                <a:ext cx="5600700" cy="861774"/>
              </a:xfrm>
              <a:prstGeom prst="rect">
                <a:avLst/>
              </a:prstGeom>
              <a:noFill/>
            </p:spPr>
            <p:txBody>
              <a:bodyPr wrap="square" rtlCol="0">
                <a:spAutoFit/>
              </a:bodyPr>
              <a:lstStyle/>
              <a:p>
                <a:r>
                  <a:rPr lang="en-US" sz="3200" dirty="0">
                    <a:solidFill>
                      <a:schemeClr val="bg1"/>
                    </a:solidFill>
                    <a:latin typeface="Source Code Pro Black" panose="020B0809030403020204" pitchFamily="49" charset="0"/>
                    <a:ea typeface="Source Code Pro Black" panose="020B0809030403020204" pitchFamily="49" charset="0"/>
                  </a:rPr>
                  <a:t>{ The </a:t>
                </a:r>
                <a:r>
                  <a:rPr lang="en-US" sz="3200" dirty="0">
                    <a:solidFill>
                      <a:srgbClr val="7030A0"/>
                    </a:solidFill>
                    <a:latin typeface="Source Code Pro Black" panose="020B0809030403020204" pitchFamily="49" charset="0"/>
                    <a:ea typeface="Source Code Pro Black" panose="020B0809030403020204" pitchFamily="49" charset="0"/>
                  </a:rPr>
                  <a:t>G</a:t>
                </a:r>
                <a:r>
                  <a:rPr lang="en-US" sz="3200" dirty="0">
                    <a:solidFill>
                      <a:schemeClr val="bg1"/>
                    </a:solidFill>
                    <a:latin typeface="Source Code Pro Black" panose="020B0809030403020204" pitchFamily="49" charset="0"/>
                    <a:ea typeface="Source Code Pro Black" panose="020B0809030403020204" pitchFamily="49" charset="0"/>
                  </a:rPr>
                  <a:t>enetic </a:t>
                </a:r>
                <a:r>
                  <a:rPr lang="en-US" sz="3200" dirty="0">
                    <a:solidFill>
                      <a:srgbClr val="7030A0"/>
                    </a:solidFill>
                    <a:latin typeface="Source Code Pro Black" panose="020B0809030403020204" pitchFamily="49" charset="0"/>
                    <a:ea typeface="Source Code Pro Black" panose="020B0809030403020204" pitchFamily="49" charset="0"/>
                  </a:rPr>
                  <a:t>S</a:t>
                </a:r>
                <a:r>
                  <a:rPr lang="en-US" sz="3200" dirty="0">
                    <a:solidFill>
                      <a:schemeClr val="bg1"/>
                    </a:solidFill>
                    <a:latin typeface="Source Code Pro Black" panose="020B0809030403020204" pitchFamily="49" charset="0"/>
                    <a:ea typeface="Source Code Pro Black" panose="020B0809030403020204" pitchFamily="49" charset="0"/>
                  </a:rPr>
                  <a:t>earch }</a:t>
                </a:r>
              </a:p>
              <a:p>
                <a:pPr algn="r"/>
                <a:r>
                  <a:rPr lang="en-US" dirty="0">
                    <a:solidFill>
                      <a:schemeClr val="bg1"/>
                    </a:solidFill>
                    <a:latin typeface="Source Code Pro Black" panose="020B0809030403020204" pitchFamily="49" charset="0"/>
                    <a:ea typeface="Source Code Pro Black" panose="020B0809030403020204" pitchFamily="49" charset="0"/>
                  </a:rPr>
                  <a:t>about the project</a:t>
                </a:r>
              </a:p>
            </p:txBody>
          </p:sp>
          <p:sp>
            <p:nvSpPr>
              <p:cNvPr id="206" name="Rectangle 205">
                <a:extLst>
                  <a:ext uri="{FF2B5EF4-FFF2-40B4-BE49-F238E27FC236}">
                    <a16:creationId xmlns:a16="http://schemas.microsoft.com/office/drawing/2014/main" id="{3735E097-91C8-428E-9AEF-13B4BFADB53F}"/>
                  </a:ext>
                </a:extLst>
              </p:cNvPr>
              <p:cNvSpPr/>
              <p:nvPr/>
            </p:nvSpPr>
            <p:spPr>
              <a:xfrm>
                <a:off x="3703320" y="2136216"/>
                <a:ext cx="4937760" cy="272280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2148AD5B-D0E2-46D5-90B1-67BC377C535F}"/>
                  </a:ext>
                </a:extLst>
              </p:cNvPr>
              <p:cNvSpPr/>
              <p:nvPr/>
            </p:nvSpPr>
            <p:spPr>
              <a:xfrm>
                <a:off x="11239381" y="6061214"/>
                <a:ext cx="800219" cy="707886"/>
              </a:xfrm>
              <a:prstGeom prst="rect">
                <a:avLst/>
              </a:prstGeom>
            </p:spPr>
            <p:txBody>
              <a:bodyPr wrap="none">
                <a:spAutoFit/>
              </a:bodyPr>
              <a:lstStyle/>
              <a:p>
                <a:r>
                  <a:rPr lang="en-US" sz="4000" dirty="0">
                    <a:solidFill>
                      <a:srgbClr val="7030A0"/>
                    </a:solidFill>
                    <a:latin typeface="Source Code Pro Black" panose="020B0809030403020204" pitchFamily="49" charset="0"/>
                    <a:ea typeface="Source Code Pro Black" panose="020B0809030403020204" pitchFamily="49" charset="0"/>
                  </a:rPr>
                  <a:t>GS</a:t>
                </a:r>
                <a:endParaRPr lang="en-US" sz="4000" dirty="0"/>
              </a:p>
            </p:txBody>
          </p:sp>
          <p:sp>
            <p:nvSpPr>
              <p:cNvPr id="2" name="TextBox 1">
                <a:extLst>
                  <a:ext uri="{FF2B5EF4-FFF2-40B4-BE49-F238E27FC236}">
                    <a16:creationId xmlns:a16="http://schemas.microsoft.com/office/drawing/2014/main" id="{740E452E-4C53-4E98-B86E-1725D0A8F3CD}"/>
                  </a:ext>
                </a:extLst>
              </p:cNvPr>
              <p:cNvSpPr txBox="1"/>
              <p:nvPr/>
            </p:nvSpPr>
            <p:spPr>
              <a:xfrm>
                <a:off x="3703320" y="2136216"/>
                <a:ext cx="4937760" cy="2723823"/>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The Genetic Search project is an implementation of a simple genetic algorithm that uses the properties of selection, crossover, and mutation. The algorithm attempts to find the best path between two points and avoids obstacles. Development done by Austin Kugler.</a:t>
                </a:r>
                <a:endParaRPr lang="en-US" sz="1900" u="sng" dirty="0">
                  <a:solidFill>
                    <a:schemeClr val="bg1"/>
                  </a:solidFill>
                  <a:latin typeface="Courier New" panose="02070309020205020404" pitchFamily="49" charset="0"/>
                  <a:cs typeface="Courier New" panose="02070309020205020404" pitchFamily="49" charset="0"/>
                </a:endParaRPr>
              </a:p>
            </p:txBody>
          </p:sp>
        </p:grpSp>
        <p:sp>
          <p:nvSpPr>
            <p:cNvPr id="30" name="TextBox 29">
              <a:extLst>
                <a:ext uri="{FF2B5EF4-FFF2-40B4-BE49-F238E27FC236}">
                  <a16:creationId xmlns:a16="http://schemas.microsoft.com/office/drawing/2014/main" id="{D7AEE447-6739-4328-8DA7-16C2F67740BD}"/>
                </a:ext>
              </a:extLst>
            </p:cNvPr>
            <p:cNvSpPr txBox="1"/>
            <p:nvPr/>
          </p:nvSpPr>
          <p:spPr>
            <a:xfrm>
              <a:off x="3703320" y="4951303"/>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go back</a:t>
              </a:r>
            </a:p>
          </p:txBody>
        </p:sp>
        <p:sp>
          <p:nvSpPr>
            <p:cNvPr id="37" name="Rectangle 36">
              <a:extLst>
                <a:ext uri="{FF2B5EF4-FFF2-40B4-BE49-F238E27FC236}">
                  <a16:creationId xmlns:a16="http://schemas.microsoft.com/office/drawing/2014/main" id="{4E3896A1-2576-443B-B093-1A7BCEE311F3}"/>
                </a:ext>
              </a:extLst>
            </p:cNvPr>
            <p:cNvSpPr/>
            <p:nvPr/>
          </p:nvSpPr>
          <p:spPr>
            <a:xfrm>
              <a:off x="3703320" y="4880830"/>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094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5" name="Group 514">
            <a:extLst>
              <a:ext uri="{FF2B5EF4-FFF2-40B4-BE49-F238E27FC236}">
                <a16:creationId xmlns:a16="http://schemas.microsoft.com/office/drawing/2014/main" id="{B1C0FC2A-B785-4C51-935B-AF84FD6C2209}"/>
              </a:ext>
            </a:extLst>
          </p:cNvPr>
          <p:cNvGrpSpPr/>
          <p:nvPr/>
        </p:nvGrpSpPr>
        <p:grpSpPr>
          <a:xfrm>
            <a:off x="0" y="0"/>
            <a:ext cx="12192000" cy="6858000"/>
            <a:chOff x="0" y="0"/>
            <a:chExt cx="12192000" cy="6858000"/>
          </a:xfrm>
        </p:grpSpPr>
        <p:sp>
          <p:nvSpPr>
            <p:cNvPr id="527" name="Rectangle 526">
              <a:extLst>
                <a:ext uri="{FF2B5EF4-FFF2-40B4-BE49-F238E27FC236}">
                  <a16:creationId xmlns:a16="http://schemas.microsoft.com/office/drawing/2014/main" id="{B01BA69B-BEA7-419E-B482-DA97A1B1610A}"/>
                </a:ext>
              </a:extLst>
            </p:cNvPr>
            <p:cNvSpPr/>
            <p:nvPr/>
          </p:nvSpPr>
          <p:spPr>
            <a:xfrm>
              <a:off x="0" y="0"/>
              <a:ext cx="12192000" cy="68580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CAA3C02A-F745-4A14-817B-BADCCFC967F7}"/>
                </a:ext>
              </a:extLst>
            </p:cNvPr>
            <p:cNvSpPr/>
            <p:nvPr/>
          </p:nvSpPr>
          <p:spPr>
            <a:xfrm rot="5400000">
              <a:off x="11121609" y="170529"/>
              <a:ext cx="493792" cy="366831"/>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D13DE460-47DF-4A4A-AA65-6C226D5F600D}"/>
                </a:ext>
              </a:extLst>
            </p:cNvPr>
            <p:cNvSpPr/>
            <p:nvPr/>
          </p:nvSpPr>
          <p:spPr>
            <a:xfrm rot="5400000">
              <a:off x="11554310" y="55744"/>
              <a:ext cx="639232" cy="605910"/>
            </a:xfrm>
            <a:prstGeom prst="mathEqual">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7E0E63C4-1581-482D-9639-97B48ECB4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50" y="76324"/>
              <a:ext cx="605910" cy="600641"/>
            </a:xfrm>
            <a:prstGeom prst="rect">
              <a:avLst/>
            </a:prstGeom>
          </p:spPr>
        </p:pic>
      </p:grpSp>
    </p:spTree>
    <p:extLst>
      <p:ext uri="{BB962C8B-B14F-4D97-AF65-F5344CB8AC3E}">
        <p14:creationId xmlns:p14="http://schemas.microsoft.com/office/powerpoint/2010/main" val="291559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1673B31-8827-497D-BC0F-30E44E1FBED2}"/>
              </a:ext>
            </a:extLst>
          </p:cNvPr>
          <p:cNvGrpSpPr/>
          <p:nvPr/>
        </p:nvGrpSpPr>
        <p:grpSpPr>
          <a:xfrm>
            <a:off x="0" y="0"/>
            <a:ext cx="12192000" cy="6858000"/>
            <a:chOff x="0" y="0"/>
            <a:chExt cx="12192000" cy="6858000"/>
          </a:xfrm>
        </p:grpSpPr>
        <p:grpSp>
          <p:nvGrpSpPr>
            <p:cNvPr id="5" name="Group 4">
              <a:extLst>
                <a:ext uri="{FF2B5EF4-FFF2-40B4-BE49-F238E27FC236}">
                  <a16:creationId xmlns:a16="http://schemas.microsoft.com/office/drawing/2014/main" id="{F8A1C6EE-25FE-40BA-B8E2-7DC1A0F1C27B}"/>
                </a:ext>
              </a:extLst>
            </p:cNvPr>
            <p:cNvGrpSpPr/>
            <p:nvPr/>
          </p:nvGrpSpPr>
          <p:grpSpPr>
            <a:xfrm>
              <a:off x="0" y="0"/>
              <a:ext cx="12192000" cy="6858000"/>
              <a:chOff x="0" y="0"/>
              <a:chExt cx="12192000" cy="6858000"/>
            </a:xfrm>
          </p:grpSpPr>
          <p:sp>
            <p:nvSpPr>
              <p:cNvPr id="527" name="Rectangle 526">
                <a:extLst>
                  <a:ext uri="{FF2B5EF4-FFF2-40B4-BE49-F238E27FC236}">
                    <a16:creationId xmlns:a16="http://schemas.microsoft.com/office/drawing/2014/main" id="{B01BA69B-BEA7-419E-B482-DA97A1B1610A}"/>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FE3C1C1-0D0B-4C8E-84C8-8CB8C040231F}"/>
                  </a:ext>
                </a:extLst>
              </p:cNvPr>
              <p:cNvSpPr txBox="1"/>
              <p:nvPr/>
            </p:nvSpPr>
            <p:spPr>
              <a:xfrm>
                <a:off x="3371850" y="1106936"/>
                <a:ext cx="5600700" cy="861774"/>
              </a:xfrm>
              <a:prstGeom prst="rect">
                <a:avLst/>
              </a:prstGeom>
              <a:noFill/>
            </p:spPr>
            <p:txBody>
              <a:bodyPr wrap="square" rtlCol="0">
                <a:spAutoFit/>
              </a:bodyPr>
              <a:lstStyle/>
              <a:p>
                <a:r>
                  <a:rPr lang="en-US" sz="3200" dirty="0">
                    <a:solidFill>
                      <a:schemeClr val="bg1"/>
                    </a:solidFill>
                    <a:latin typeface="Source Code Pro Black" panose="020B0809030403020204" pitchFamily="49" charset="0"/>
                    <a:ea typeface="Source Code Pro Black" panose="020B0809030403020204" pitchFamily="49" charset="0"/>
                  </a:rPr>
                  <a:t>{ The </a:t>
                </a:r>
                <a:r>
                  <a:rPr lang="en-US" sz="3200" dirty="0">
                    <a:solidFill>
                      <a:srgbClr val="7030A0"/>
                    </a:solidFill>
                    <a:latin typeface="Source Code Pro Black" panose="020B0809030403020204" pitchFamily="49" charset="0"/>
                    <a:ea typeface="Source Code Pro Black" panose="020B0809030403020204" pitchFamily="49" charset="0"/>
                  </a:rPr>
                  <a:t>G</a:t>
                </a:r>
                <a:r>
                  <a:rPr lang="en-US" sz="3200" dirty="0">
                    <a:solidFill>
                      <a:schemeClr val="bg1"/>
                    </a:solidFill>
                    <a:latin typeface="Source Code Pro Black" panose="020B0809030403020204" pitchFamily="49" charset="0"/>
                    <a:ea typeface="Source Code Pro Black" panose="020B0809030403020204" pitchFamily="49" charset="0"/>
                  </a:rPr>
                  <a:t>enetic </a:t>
                </a:r>
                <a:r>
                  <a:rPr lang="en-US" sz="3200" dirty="0">
                    <a:solidFill>
                      <a:srgbClr val="7030A0"/>
                    </a:solidFill>
                    <a:latin typeface="Source Code Pro Black" panose="020B0809030403020204" pitchFamily="49" charset="0"/>
                    <a:ea typeface="Source Code Pro Black" panose="020B0809030403020204" pitchFamily="49" charset="0"/>
                  </a:rPr>
                  <a:t>S</a:t>
                </a:r>
                <a:r>
                  <a:rPr lang="en-US" sz="3200" dirty="0">
                    <a:solidFill>
                      <a:schemeClr val="bg1"/>
                    </a:solidFill>
                    <a:latin typeface="Source Code Pro Black" panose="020B0809030403020204" pitchFamily="49" charset="0"/>
                    <a:ea typeface="Source Code Pro Black" panose="020B0809030403020204" pitchFamily="49" charset="0"/>
                  </a:rPr>
                  <a:t>earch }</a:t>
                </a:r>
              </a:p>
              <a:p>
                <a:pPr algn="r"/>
                <a:r>
                  <a:rPr lang="en-US" dirty="0">
                    <a:solidFill>
                      <a:schemeClr val="bg1"/>
                    </a:solidFill>
                    <a:latin typeface="Source Code Pro Black" panose="020B0809030403020204" pitchFamily="49" charset="0"/>
                    <a:ea typeface="Source Code Pro Black" panose="020B0809030403020204" pitchFamily="49" charset="0"/>
                  </a:rPr>
                  <a:t>configuration settings</a:t>
                </a:r>
              </a:p>
            </p:txBody>
          </p:sp>
          <p:grpSp>
            <p:nvGrpSpPr>
              <p:cNvPr id="416" name="Group 415">
                <a:extLst>
                  <a:ext uri="{FF2B5EF4-FFF2-40B4-BE49-F238E27FC236}">
                    <a16:creationId xmlns:a16="http://schemas.microsoft.com/office/drawing/2014/main" id="{637D518B-03C1-4F23-89BF-645E518B52F1}"/>
                  </a:ext>
                </a:extLst>
              </p:cNvPr>
              <p:cNvGrpSpPr>
                <a:grpSpLocks noChangeAspect="1"/>
              </p:cNvGrpSpPr>
              <p:nvPr/>
            </p:nvGrpSpPr>
            <p:grpSpPr>
              <a:xfrm>
                <a:off x="3703320" y="2136217"/>
                <a:ext cx="4937760" cy="2722801"/>
                <a:chOff x="3703320" y="1381272"/>
                <a:chExt cx="4937760" cy="2722801"/>
              </a:xfrm>
            </p:grpSpPr>
            <p:sp>
              <p:nvSpPr>
                <p:cNvPr id="206" name="Rectangle 205">
                  <a:extLst>
                    <a:ext uri="{FF2B5EF4-FFF2-40B4-BE49-F238E27FC236}">
                      <a16:creationId xmlns:a16="http://schemas.microsoft.com/office/drawing/2014/main" id="{3735E097-91C8-428E-9AEF-13B4BFADB53F}"/>
                    </a:ext>
                  </a:extLst>
                </p:cNvPr>
                <p:cNvSpPr/>
                <p:nvPr/>
              </p:nvSpPr>
              <p:spPr>
                <a:xfrm>
                  <a:off x="3703320" y="1381272"/>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E7ECE8E-7384-451C-A205-DFDDC1060F9E}"/>
                    </a:ext>
                  </a:extLst>
                </p:cNvPr>
                <p:cNvSpPr/>
                <p:nvPr/>
              </p:nvSpPr>
              <p:spPr>
                <a:xfrm>
                  <a:off x="3703320" y="2067600"/>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F7ABA1B4-5C8B-45B1-A4F0-D2DC4231FA3B}"/>
                    </a:ext>
                  </a:extLst>
                </p:cNvPr>
                <p:cNvSpPr/>
                <p:nvPr/>
              </p:nvSpPr>
              <p:spPr>
                <a:xfrm>
                  <a:off x="3703320" y="2753928"/>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2CB46F01-B38B-4883-A76F-31B7BE47A83B}"/>
                    </a:ext>
                  </a:extLst>
                </p:cNvPr>
                <p:cNvSpPr/>
                <p:nvPr/>
              </p:nvSpPr>
              <p:spPr>
                <a:xfrm>
                  <a:off x="3703320" y="3439907"/>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8" name="TextBox 517">
                <a:extLst>
                  <a:ext uri="{FF2B5EF4-FFF2-40B4-BE49-F238E27FC236}">
                    <a16:creationId xmlns:a16="http://schemas.microsoft.com/office/drawing/2014/main" id="{9F1D154C-C788-4CC2-AB10-FD22FBA4D2F6}"/>
                  </a:ext>
                </a:extLst>
              </p:cNvPr>
              <p:cNvSpPr txBox="1"/>
              <p:nvPr/>
            </p:nvSpPr>
            <p:spPr>
              <a:xfrm>
                <a:off x="3703320" y="2275939"/>
                <a:ext cx="2470976" cy="384721"/>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enable audio</a:t>
                </a:r>
              </a:p>
            </p:txBody>
          </p:sp>
          <p:sp>
            <p:nvSpPr>
              <p:cNvPr id="522" name="TextBox 521">
                <a:extLst>
                  <a:ext uri="{FF2B5EF4-FFF2-40B4-BE49-F238E27FC236}">
                    <a16:creationId xmlns:a16="http://schemas.microsoft.com/office/drawing/2014/main" id="{18F69431-4A69-4D39-A8DE-B9EDEF046D81}"/>
                  </a:ext>
                </a:extLst>
              </p:cNvPr>
              <p:cNvSpPr txBox="1"/>
              <p:nvPr/>
            </p:nvSpPr>
            <p:spPr>
              <a:xfrm>
                <a:off x="3703320" y="2816074"/>
                <a:ext cx="2470976" cy="677108"/>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children per </a:t>
                </a:r>
              </a:p>
              <a:p>
                <a:pPr algn="ctr"/>
                <a:r>
                  <a:rPr lang="en-US" sz="1900" dirty="0">
                    <a:solidFill>
                      <a:schemeClr val="bg1"/>
                    </a:solidFill>
                    <a:latin typeface="Courier New" panose="02070309020205020404" pitchFamily="49" charset="0"/>
                    <a:cs typeface="Courier New" panose="02070309020205020404" pitchFamily="49" charset="0"/>
                  </a:rPr>
                  <a:t>generation</a:t>
                </a:r>
              </a:p>
            </p:txBody>
          </p:sp>
          <p:sp>
            <p:nvSpPr>
              <p:cNvPr id="523" name="TextBox 522">
                <a:extLst>
                  <a:ext uri="{FF2B5EF4-FFF2-40B4-BE49-F238E27FC236}">
                    <a16:creationId xmlns:a16="http://schemas.microsoft.com/office/drawing/2014/main" id="{79644288-4E09-4FBE-A291-4F12957701C4}"/>
                  </a:ext>
                </a:extLst>
              </p:cNvPr>
              <p:cNvSpPr txBox="1"/>
              <p:nvPr/>
            </p:nvSpPr>
            <p:spPr>
              <a:xfrm>
                <a:off x="3701224" y="3518093"/>
                <a:ext cx="2470976" cy="677108"/>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diameter of navigators</a:t>
                </a:r>
              </a:p>
            </p:txBody>
          </p:sp>
          <p:sp>
            <p:nvSpPr>
              <p:cNvPr id="524" name="TextBox 523">
                <a:extLst>
                  <a:ext uri="{FF2B5EF4-FFF2-40B4-BE49-F238E27FC236}">
                    <a16:creationId xmlns:a16="http://schemas.microsoft.com/office/drawing/2014/main" id="{E4CEA8C3-1EE5-4F4D-8121-96A1B526D11F}"/>
                  </a:ext>
                </a:extLst>
              </p:cNvPr>
              <p:cNvSpPr txBox="1"/>
              <p:nvPr/>
            </p:nvSpPr>
            <p:spPr>
              <a:xfrm>
                <a:off x="3701224" y="4187751"/>
                <a:ext cx="2470976" cy="677108"/>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frames per second </a:t>
                </a:r>
              </a:p>
            </p:txBody>
          </p:sp>
          <p:sp>
            <p:nvSpPr>
              <p:cNvPr id="525" name="Rectangle 524">
                <a:extLst>
                  <a:ext uri="{FF2B5EF4-FFF2-40B4-BE49-F238E27FC236}">
                    <a16:creationId xmlns:a16="http://schemas.microsoft.com/office/drawing/2014/main" id="{2148AD5B-D0E2-46D5-90B1-67BC377C535F}"/>
                  </a:ext>
                </a:extLst>
              </p:cNvPr>
              <p:cNvSpPr/>
              <p:nvPr/>
            </p:nvSpPr>
            <p:spPr>
              <a:xfrm>
                <a:off x="11239381" y="6061214"/>
                <a:ext cx="800219" cy="707886"/>
              </a:xfrm>
              <a:prstGeom prst="rect">
                <a:avLst/>
              </a:prstGeom>
            </p:spPr>
            <p:txBody>
              <a:bodyPr wrap="none">
                <a:spAutoFit/>
              </a:bodyPr>
              <a:lstStyle/>
              <a:p>
                <a:r>
                  <a:rPr lang="en-US" sz="4000" dirty="0">
                    <a:solidFill>
                      <a:srgbClr val="7030A0"/>
                    </a:solidFill>
                    <a:latin typeface="Source Code Pro Black" panose="020B0809030403020204" pitchFamily="49" charset="0"/>
                    <a:ea typeface="Source Code Pro Black" panose="020B0809030403020204" pitchFamily="49" charset="0"/>
                  </a:rPr>
                  <a:t>GS</a:t>
                </a:r>
                <a:endParaRPr lang="en-US" sz="4000" dirty="0"/>
              </a:p>
            </p:txBody>
          </p:sp>
          <p:sp>
            <p:nvSpPr>
              <p:cNvPr id="427" name="TextBox 426">
                <a:extLst>
                  <a:ext uri="{FF2B5EF4-FFF2-40B4-BE49-F238E27FC236}">
                    <a16:creationId xmlns:a16="http://schemas.microsoft.com/office/drawing/2014/main" id="{FB625874-A7FB-4F9D-9236-58F335AF2770}"/>
                  </a:ext>
                </a:extLst>
              </p:cNvPr>
              <p:cNvSpPr txBox="1"/>
              <p:nvPr/>
            </p:nvSpPr>
            <p:spPr>
              <a:xfrm>
                <a:off x="6176393" y="2275938"/>
                <a:ext cx="1226056" cy="384721"/>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YES</a:t>
                </a:r>
              </a:p>
            </p:txBody>
          </p:sp>
          <p:sp>
            <p:nvSpPr>
              <p:cNvPr id="431" name="TextBox 430">
                <a:extLst>
                  <a:ext uri="{FF2B5EF4-FFF2-40B4-BE49-F238E27FC236}">
                    <a16:creationId xmlns:a16="http://schemas.microsoft.com/office/drawing/2014/main" id="{375D56C9-BD23-497E-B14A-4708EA72C9AF}"/>
                  </a:ext>
                </a:extLst>
              </p:cNvPr>
              <p:cNvSpPr txBox="1"/>
              <p:nvPr/>
            </p:nvSpPr>
            <p:spPr>
              <a:xfrm>
                <a:off x="7402449" y="2275938"/>
                <a:ext cx="1226056" cy="384721"/>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NO</a:t>
                </a:r>
              </a:p>
            </p:txBody>
          </p:sp>
          <p:sp>
            <p:nvSpPr>
              <p:cNvPr id="2" name="Isosceles Triangle 1">
                <a:extLst>
                  <a:ext uri="{FF2B5EF4-FFF2-40B4-BE49-F238E27FC236}">
                    <a16:creationId xmlns:a16="http://schemas.microsoft.com/office/drawing/2014/main" id="{0F1384BB-A9A8-4714-B91F-0EBF64F7A12E}"/>
                  </a:ext>
                </a:extLst>
              </p:cNvPr>
              <p:cNvSpPr/>
              <p:nvPr/>
            </p:nvSpPr>
            <p:spPr>
              <a:xfrm>
                <a:off x="6506147" y="2972676"/>
                <a:ext cx="565213" cy="29547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erge 3">
                <a:extLst>
                  <a:ext uri="{FF2B5EF4-FFF2-40B4-BE49-F238E27FC236}">
                    <a16:creationId xmlns:a16="http://schemas.microsoft.com/office/drawing/2014/main" id="{0A52EA69-0665-4F63-85EA-054C96DD8AC5}"/>
                  </a:ext>
                </a:extLst>
              </p:cNvPr>
              <p:cNvSpPr/>
              <p:nvPr/>
            </p:nvSpPr>
            <p:spPr>
              <a:xfrm>
                <a:off x="7735438" y="3008324"/>
                <a:ext cx="566928" cy="292608"/>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TextBox 432">
                <a:extLst>
                  <a:ext uri="{FF2B5EF4-FFF2-40B4-BE49-F238E27FC236}">
                    <a16:creationId xmlns:a16="http://schemas.microsoft.com/office/drawing/2014/main" id="{1CB40103-9DA6-4380-B2D1-155662E4E476}"/>
                  </a:ext>
                </a:extLst>
              </p:cNvPr>
              <p:cNvSpPr txBox="1"/>
              <p:nvPr/>
            </p:nvSpPr>
            <p:spPr>
              <a:xfrm>
                <a:off x="6506146" y="3043657"/>
                <a:ext cx="565213" cy="307777"/>
              </a:xfrm>
              <a:prstGeom prst="rect">
                <a:avLst/>
              </a:prstGeom>
              <a:noFill/>
            </p:spPr>
            <p:txBody>
              <a:bodyPr wrap="square" rtlCol="0">
                <a:spAutoFit/>
              </a:bodyPr>
              <a:lstStyle/>
              <a:p>
                <a:pPr algn="ctr"/>
                <a:r>
                  <a:rPr lang="en-US" sz="1400" dirty="0">
                    <a:solidFill>
                      <a:srgbClr val="7030A0"/>
                    </a:solidFill>
                    <a:latin typeface="Courier New" panose="02070309020205020404" pitchFamily="49" charset="0"/>
                    <a:cs typeface="Courier New" panose="02070309020205020404" pitchFamily="49" charset="0"/>
                  </a:rPr>
                  <a:t>+25</a:t>
                </a:r>
              </a:p>
            </p:txBody>
          </p:sp>
          <p:sp>
            <p:nvSpPr>
              <p:cNvPr id="434" name="TextBox 433">
                <a:extLst>
                  <a:ext uri="{FF2B5EF4-FFF2-40B4-BE49-F238E27FC236}">
                    <a16:creationId xmlns:a16="http://schemas.microsoft.com/office/drawing/2014/main" id="{4BA286E4-F952-4A5D-BDCF-0FC2548BF252}"/>
                  </a:ext>
                </a:extLst>
              </p:cNvPr>
              <p:cNvSpPr txBox="1"/>
              <p:nvPr/>
            </p:nvSpPr>
            <p:spPr>
              <a:xfrm>
                <a:off x="7735437" y="2947004"/>
                <a:ext cx="565213" cy="307777"/>
              </a:xfrm>
              <a:prstGeom prst="rect">
                <a:avLst/>
              </a:prstGeom>
              <a:noFill/>
            </p:spPr>
            <p:txBody>
              <a:bodyPr wrap="square" rtlCol="0">
                <a:spAutoFit/>
              </a:bodyPr>
              <a:lstStyle/>
              <a:p>
                <a:pPr algn="ctr"/>
                <a:r>
                  <a:rPr lang="en-US" sz="1400" dirty="0">
                    <a:solidFill>
                      <a:srgbClr val="7030A0"/>
                    </a:solidFill>
                    <a:latin typeface="Courier New" panose="02070309020205020404" pitchFamily="49" charset="0"/>
                    <a:cs typeface="Courier New" panose="02070309020205020404" pitchFamily="49" charset="0"/>
                  </a:rPr>
                  <a:t>-25</a:t>
                </a:r>
              </a:p>
            </p:txBody>
          </p:sp>
          <p:sp>
            <p:nvSpPr>
              <p:cNvPr id="435" name="Isosceles Triangle 434">
                <a:extLst>
                  <a:ext uri="{FF2B5EF4-FFF2-40B4-BE49-F238E27FC236}">
                    <a16:creationId xmlns:a16="http://schemas.microsoft.com/office/drawing/2014/main" id="{9D53C360-1D96-4362-8BE6-57AEE99C9914}"/>
                  </a:ext>
                </a:extLst>
              </p:cNvPr>
              <p:cNvSpPr/>
              <p:nvPr/>
            </p:nvSpPr>
            <p:spPr>
              <a:xfrm>
                <a:off x="6506147" y="3685830"/>
                <a:ext cx="565213" cy="29547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lowchart: Merge 435">
                <a:extLst>
                  <a:ext uri="{FF2B5EF4-FFF2-40B4-BE49-F238E27FC236}">
                    <a16:creationId xmlns:a16="http://schemas.microsoft.com/office/drawing/2014/main" id="{8D4C572A-15E1-4450-9F26-9AA7F319BCBD}"/>
                  </a:ext>
                </a:extLst>
              </p:cNvPr>
              <p:cNvSpPr/>
              <p:nvPr/>
            </p:nvSpPr>
            <p:spPr>
              <a:xfrm>
                <a:off x="7732013" y="3710343"/>
                <a:ext cx="566928" cy="292608"/>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TextBox 436">
                <a:extLst>
                  <a:ext uri="{FF2B5EF4-FFF2-40B4-BE49-F238E27FC236}">
                    <a16:creationId xmlns:a16="http://schemas.microsoft.com/office/drawing/2014/main" id="{51C85053-D80C-4D6C-8680-13393F47EE75}"/>
                  </a:ext>
                </a:extLst>
              </p:cNvPr>
              <p:cNvSpPr txBox="1"/>
              <p:nvPr/>
            </p:nvSpPr>
            <p:spPr>
              <a:xfrm>
                <a:off x="6506146" y="3756811"/>
                <a:ext cx="565213" cy="307777"/>
              </a:xfrm>
              <a:prstGeom prst="rect">
                <a:avLst/>
              </a:prstGeom>
              <a:noFill/>
            </p:spPr>
            <p:txBody>
              <a:bodyPr wrap="square" rtlCol="0">
                <a:spAutoFit/>
              </a:bodyPr>
              <a:lstStyle/>
              <a:p>
                <a:pPr algn="ctr"/>
                <a:r>
                  <a:rPr lang="en-US" sz="1400" dirty="0">
                    <a:solidFill>
                      <a:srgbClr val="7030A0"/>
                    </a:solidFill>
                    <a:latin typeface="Courier New" panose="02070309020205020404" pitchFamily="49" charset="0"/>
                    <a:cs typeface="Courier New" panose="02070309020205020404" pitchFamily="49" charset="0"/>
                  </a:rPr>
                  <a:t>+4</a:t>
                </a:r>
              </a:p>
            </p:txBody>
          </p:sp>
          <p:sp>
            <p:nvSpPr>
              <p:cNvPr id="438" name="TextBox 437">
                <a:extLst>
                  <a:ext uri="{FF2B5EF4-FFF2-40B4-BE49-F238E27FC236}">
                    <a16:creationId xmlns:a16="http://schemas.microsoft.com/office/drawing/2014/main" id="{22E16A56-C7B1-470F-BCF5-56A7A1AFE17D}"/>
                  </a:ext>
                </a:extLst>
              </p:cNvPr>
              <p:cNvSpPr txBox="1"/>
              <p:nvPr/>
            </p:nvSpPr>
            <p:spPr>
              <a:xfrm>
                <a:off x="7728677" y="3649656"/>
                <a:ext cx="565213" cy="307777"/>
              </a:xfrm>
              <a:prstGeom prst="rect">
                <a:avLst/>
              </a:prstGeom>
              <a:noFill/>
            </p:spPr>
            <p:txBody>
              <a:bodyPr wrap="square" rtlCol="0">
                <a:spAutoFit/>
              </a:bodyPr>
              <a:lstStyle/>
              <a:p>
                <a:pPr algn="ctr"/>
                <a:r>
                  <a:rPr lang="en-US" sz="1400" dirty="0">
                    <a:solidFill>
                      <a:srgbClr val="7030A0"/>
                    </a:solidFill>
                    <a:latin typeface="Courier New" panose="02070309020205020404" pitchFamily="49" charset="0"/>
                    <a:cs typeface="Courier New" panose="02070309020205020404" pitchFamily="49" charset="0"/>
                  </a:rPr>
                  <a:t>-4</a:t>
                </a:r>
              </a:p>
            </p:txBody>
          </p:sp>
          <p:sp>
            <p:nvSpPr>
              <p:cNvPr id="439" name="TextBox 438">
                <a:extLst>
                  <a:ext uri="{FF2B5EF4-FFF2-40B4-BE49-F238E27FC236}">
                    <a16:creationId xmlns:a16="http://schemas.microsoft.com/office/drawing/2014/main" id="{ADF62ECD-5168-4B5D-9E6B-EA3A049B1B67}"/>
                  </a:ext>
                </a:extLst>
              </p:cNvPr>
              <p:cNvSpPr txBox="1"/>
              <p:nvPr/>
            </p:nvSpPr>
            <p:spPr>
              <a:xfrm>
                <a:off x="6172200" y="4328103"/>
                <a:ext cx="1226056" cy="384721"/>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60</a:t>
                </a:r>
              </a:p>
            </p:txBody>
          </p:sp>
          <p:sp>
            <p:nvSpPr>
              <p:cNvPr id="440" name="TextBox 439">
                <a:extLst>
                  <a:ext uri="{FF2B5EF4-FFF2-40B4-BE49-F238E27FC236}">
                    <a16:creationId xmlns:a16="http://schemas.microsoft.com/office/drawing/2014/main" id="{0D842090-29FF-44EC-A516-5CC6DD79D556}"/>
                  </a:ext>
                </a:extLst>
              </p:cNvPr>
              <p:cNvSpPr txBox="1"/>
              <p:nvPr/>
            </p:nvSpPr>
            <p:spPr>
              <a:xfrm>
                <a:off x="7398256" y="4333944"/>
                <a:ext cx="1226056" cy="384721"/>
              </a:xfrm>
              <a:prstGeom prst="rect">
                <a:avLst/>
              </a:prstGeom>
              <a:noFill/>
            </p:spPr>
            <p:txBody>
              <a:bodyPr wrap="square" rtlCol="0">
                <a:spAutoFit/>
              </a:bodyPr>
              <a:lstStyle/>
              <a:p>
                <a:pPr algn="ctr"/>
                <a:r>
                  <a:rPr lang="en-US" sz="1900" dirty="0">
                    <a:solidFill>
                      <a:schemeClr val="bg1"/>
                    </a:solidFill>
                    <a:latin typeface="Courier New" panose="02070309020205020404" pitchFamily="49" charset="0"/>
                    <a:cs typeface="Courier New" panose="02070309020205020404" pitchFamily="49" charset="0"/>
                  </a:rPr>
                  <a:t>120</a:t>
                </a:r>
              </a:p>
            </p:txBody>
          </p:sp>
        </p:grpSp>
        <p:sp>
          <p:nvSpPr>
            <p:cNvPr id="452" name="TextBox 451">
              <a:extLst>
                <a:ext uri="{FF2B5EF4-FFF2-40B4-BE49-F238E27FC236}">
                  <a16:creationId xmlns:a16="http://schemas.microsoft.com/office/drawing/2014/main" id="{AA871BC6-A7B3-46BA-A043-5AE3FB16BD1D}"/>
                </a:ext>
              </a:extLst>
            </p:cNvPr>
            <p:cNvSpPr txBox="1"/>
            <p:nvPr/>
          </p:nvSpPr>
          <p:spPr>
            <a:xfrm>
              <a:off x="3703320" y="4951303"/>
              <a:ext cx="4937760" cy="523220"/>
            </a:xfrm>
            <a:prstGeom prst="rect">
              <a:avLst/>
            </a:prstGeom>
            <a:noFill/>
          </p:spPr>
          <p:txBody>
            <a:bodyPr wrap="square" rtlCol="0">
              <a:spAutoFit/>
            </a:bodyPr>
            <a:lstStyle/>
            <a:p>
              <a:pPr algn="ctr"/>
              <a:r>
                <a:rPr lang="en-US" sz="2800" dirty="0">
                  <a:solidFill>
                    <a:schemeClr val="bg1"/>
                  </a:solidFill>
                  <a:latin typeface="Courier New" panose="02070309020205020404" pitchFamily="49" charset="0"/>
                  <a:cs typeface="Courier New" panose="02070309020205020404" pitchFamily="49" charset="0"/>
                </a:rPr>
                <a:t>go back</a:t>
              </a:r>
            </a:p>
          </p:txBody>
        </p:sp>
        <p:sp>
          <p:nvSpPr>
            <p:cNvPr id="453" name="Rectangle 452">
              <a:extLst>
                <a:ext uri="{FF2B5EF4-FFF2-40B4-BE49-F238E27FC236}">
                  <a16:creationId xmlns:a16="http://schemas.microsoft.com/office/drawing/2014/main" id="{844C414D-4908-4950-B99A-89AB30A9B501}"/>
                </a:ext>
              </a:extLst>
            </p:cNvPr>
            <p:cNvSpPr/>
            <p:nvPr/>
          </p:nvSpPr>
          <p:spPr>
            <a:xfrm>
              <a:off x="3703320" y="4880830"/>
              <a:ext cx="4937760" cy="6641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5418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D7DCF-B81A-4E49-8897-5EBE1BC77003}"/>
              </a:ext>
            </a:extLst>
          </p:cNvPr>
          <p:cNvGrpSpPr/>
          <p:nvPr/>
        </p:nvGrpSpPr>
        <p:grpSpPr>
          <a:xfrm>
            <a:off x="-6" y="0"/>
            <a:ext cx="12192006" cy="6858000"/>
            <a:chOff x="-6" y="0"/>
            <a:chExt cx="12192006" cy="6858000"/>
          </a:xfrm>
        </p:grpSpPr>
        <p:sp>
          <p:nvSpPr>
            <p:cNvPr id="33" name="Rectangle 32">
              <a:extLst>
                <a:ext uri="{FF2B5EF4-FFF2-40B4-BE49-F238E27FC236}">
                  <a16:creationId xmlns:a16="http://schemas.microsoft.com/office/drawing/2014/main" id="{42905F7B-703B-4DD0-BACA-F9035BEC74AE}"/>
                </a:ext>
              </a:extLst>
            </p:cNvPr>
            <p:cNvSpPr/>
            <p:nvPr/>
          </p:nvSpPr>
          <p:spPr>
            <a:xfrm>
              <a:off x="233264" y="3078107"/>
              <a:ext cx="914400" cy="3229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2795338-3E6E-49B5-86F4-17D608F3CC3D}"/>
                </a:ext>
              </a:extLst>
            </p:cNvPr>
            <p:cNvSpPr/>
            <p:nvPr/>
          </p:nvSpPr>
          <p:spPr>
            <a:xfrm>
              <a:off x="461865" y="1640487"/>
              <a:ext cx="457200" cy="457200"/>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FE7C9B2-007B-4F96-9C9E-83E7C6F050AE}"/>
                </a:ext>
              </a:extLst>
            </p:cNvPr>
            <p:cNvSpPr/>
            <p:nvPr/>
          </p:nvSpPr>
          <p:spPr>
            <a:xfrm>
              <a:off x="461864" y="235929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5375FB6-1661-4116-90B4-56506668538D}"/>
                </a:ext>
              </a:extLst>
            </p:cNvPr>
            <p:cNvSpPr txBox="1"/>
            <p:nvPr/>
          </p:nvSpPr>
          <p:spPr>
            <a:xfrm>
              <a:off x="0" y="1378877"/>
              <a:ext cx="1380927"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starting point</a:t>
              </a:r>
            </a:p>
          </p:txBody>
        </p:sp>
        <p:sp>
          <p:nvSpPr>
            <p:cNvPr id="456" name="TextBox 455">
              <a:extLst>
                <a:ext uri="{FF2B5EF4-FFF2-40B4-BE49-F238E27FC236}">
                  <a16:creationId xmlns:a16="http://schemas.microsoft.com/office/drawing/2014/main" id="{9A44AC0D-0078-45AC-B53A-63C8861FEECE}"/>
                </a:ext>
              </a:extLst>
            </p:cNvPr>
            <p:cNvSpPr txBox="1"/>
            <p:nvPr/>
          </p:nvSpPr>
          <p:spPr>
            <a:xfrm>
              <a:off x="-1" y="2097687"/>
              <a:ext cx="1380931"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ending point</a:t>
              </a:r>
            </a:p>
          </p:txBody>
        </p:sp>
        <p:sp>
          <p:nvSpPr>
            <p:cNvPr id="457" name="TextBox 456">
              <a:extLst>
                <a:ext uri="{FF2B5EF4-FFF2-40B4-BE49-F238E27FC236}">
                  <a16:creationId xmlns:a16="http://schemas.microsoft.com/office/drawing/2014/main" id="{C9ACC2D7-717C-43B3-93B8-BF38A20C938F}"/>
                </a:ext>
              </a:extLst>
            </p:cNvPr>
            <p:cNvSpPr txBox="1"/>
            <p:nvPr/>
          </p:nvSpPr>
          <p:spPr>
            <a:xfrm>
              <a:off x="-3" y="2816497"/>
              <a:ext cx="1380931"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wall</a:t>
              </a:r>
            </a:p>
          </p:txBody>
        </p:sp>
        <p:sp>
          <p:nvSpPr>
            <p:cNvPr id="458" name="TextBox 457">
              <a:extLst>
                <a:ext uri="{FF2B5EF4-FFF2-40B4-BE49-F238E27FC236}">
                  <a16:creationId xmlns:a16="http://schemas.microsoft.com/office/drawing/2014/main" id="{0034C5A9-55C6-41D0-B2EB-4A382D6C06F5}"/>
                </a:ext>
              </a:extLst>
            </p:cNvPr>
            <p:cNvSpPr txBox="1"/>
            <p:nvPr/>
          </p:nvSpPr>
          <p:spPr>
            <a:xfrm>
              <a:off x="-4" y="3466967"/>
              <a:ext cx="1380931"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moving wall</a:t>
              </a:r>
            </a:p>
          </p:txBody>
        </p:sp>
        <p:sp>
          <p:nvSpPr>
            <p:cNvPr id="771" name="TextBox 770">
              <a:extLst>
                <a:ext uri="{FF2B5EF4-FFF2-40B4-BE49-F238E27FC236}">
                  <a16:creationId xmlns:a16="http://schemas.microsoft.com/office/drawing/2014/main" id="{08500F2C-0DA0-4709-915C-E68F2B753076}"/>
                </a:ext>
              </a:extLst>
            </p:cNvPr>
            <p:cNvSpPr txBox="1"/>
            <p:nvPr/>
          </p:nvSpPr>
          <p:spPr>
            <a:xfrm>
              <a:off x="0" y="4123312"/>
              <a:ext cx="1380931"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randomize</a:t>
              </a:r>
            </a:p>
          </p:txBody>
        </p:sp>
        <p:pic>
          <p:nvPicPr>
            <p:cNvPr id="14" name="Picture 13" descr="A close up of a logo&#10;&#10;Description automatically generated">
              <a:extLst>
                <a:ext uri="{FF2B5EF4-FFF2-40B4-BE49-F238E27FC236}">
                  <a16:creationId xmlns:a16="http://schemas.microsoft.com/office/drawing/2014/main" id="{BEC3D6BE-10CC-41E0-82AD-525301110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73" y="4397765"/>
              <a:ext cx="538575" cy="490424"/>
            </a:xfrm>
            <a:prstGeom prst="rect">
              <a:avLst/>
            </a:prstGeom>
          </p:spPr>
        </p:pic>
        <p:sp>
          <p:nvSpPr>
            <p:cNvPr id="15" name="Rectangle 14">
              <a:extLst>
                <a:ext uri="{FF2B5EF4-FFF2-40B4-BE49-F238E27FC236}">
                  <a16:creationId xmlns:a16="http://schemas.microsoft.com/office/drawing/2014/main" id="{DE772C73-91A8-426C-994E-FE45BD0FD99B}"/>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1CCC4F-6316-4319-83E8-1FB66EC5A05E}"/>
                </a:ext>
              </a:extLst>
            </p:cNvPr>
            <p:cNvSpPr txBox="1"/>
            <p:nvPr/>
          </p:nvSpPr>
          <p:spPr>
            <a:xfrm>
              <a:off x="-6" y="4888189"/>
              <a:ext cx="1380931" cy="261610"/>
            </a:xfrm>
            <a:prstGeom prst="rect">
              <a:avLst/>
            </a:prstGeom>
            <a:noFill/>
          </p:spPr>
          <p:txBody>
            <a:bodyPr wrap="square" rtlCol="0">
              <a:spAutoFit/>
            </a:bodyPr>
            <a:lstStyle/>
            <a:p>
              <a:pPr algn="ctr"/>
              <a:r>
                <a:rPr lang="en-US" sz="1100" dirty="0">
                  <a:solidFill>
                    <a:schemeClr val="bg1"/>
                  </a:solidFill>
                  <a:latin typeface="Courier New" panose="02070309020205020404" pitchFamily="49" charset="0"/>
                  <a:cs typeface="Courier New" panose="02070309020205020404" pitchFamily="49" charset="0"/>
                </a:rPr>
                <a:t>delete</a:t>
              </a:r>
            </a:p>
          </p:txBody>
        </p:sp>
        <p:pic>
          <p:nvPicPr>
            <p:cNvPr id="3" name="Picture 2" descr="A close up of a sign&#10;&#10;Description automatically generated">
              <a:extLst>
                <a:ext uri="{FF2B5EF4-FFF2-40B4-BE49-F238E27FC236}">
                  <a16:creationId xmlns:a16="http://schemas.microsoft.com/office/drawing/2014/main" id="{D3274D5E-450D-47D5-9F40-4CCBA1DC8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88" y="5083742"/>
              <a:ext cx="589742" cy="589742"/>
            </a:xfrm>
            <a:prstGeom prst="rect">
              <a:avLst/>
            </a:prstGeom>
          </p:spPr>
        </p:pic>
        <p:sp>
          <p:nvSpPr>
            <p:cNvPr id="631" name="Rectangle 630">
              <a:extLst>
                <a:ext uri="{FF2B5EF4-FFF2-40B4-BE49-F238E27FC236}">
                  <a16:creationId xmlns:a16="http://schemas.microsoft.com/office/drawing/2014/main" id="{60F61449-4CCB-4862-9BAE-949723FE7852}"/>
                </a:ext>
              </a:extLst>
            </p:cNvPr>
            <p:cNvSpPr/>
            <p:nvPr/>
          </p:nvSpPr>
          <p:spPr>
            <a:xfrm>
              <a:off x="227437" y="3741642"/>
              <a:ext cx="914400" cy="3229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6D8F9867-AAFB-4327-A9FD-93FC079ADF5A}"/>
                </a:ext>
              </a:extLst>
            </p:cNvPr>
            <p:cNvSpPr/>
            <p:nvPr/>
          </p:nvSpPr>
          <p:spPr>
            <a:xfrm>
              <a:off x="672522" y="3765955"/>
              <a:ext cx="457200" cy="266541"/>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Arrow: Right 732">
              <a:extLst>
                <a:ext uri="{FF2B5EF4-FFF2-40B4-BE49-F238E27FC236}">
                  <a16:creationId xmlns:a16="http://schemas.microsoft.com/office/drawing/2014/main" id="{0154D8BF-A730-4774-9784-7D4A8C8C8551}"/>
                </a:ext>
              </a:extLst>
            </p:cNvPr>
            <p:cNvSpPr/>
            <p:nvPr/>
          </p:nvSpPr>
          <p:spPr>
            <a:xfrm flipH="1">
              <a:off x="233264" y="3765955"/>
              <a:ext cx="457200" cy="266541"/>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 name="Frame">
            <a:extLst>
              <a:ext uri="{FF2B5EF4-FFF2-40B4-BE49-F238E27FC236}">
                <a16:creationId xmlns:a16="http://schemas.microsoft.com/office/drawing/2014/main" id="{1CA9084B-90EC-4FFB-A7C1-A19F468100DB}"/>
              </a:ext>
            </a:extLst>
          </p:cNvPr>
          <p:cNvGrpSpPr/>
          <p:nvPr/>
        </p:nvGrpSpPr>
        <p:grpSpPr>
          <a:xfrm>
            <a:off x="0" y="-9526"/>
            <a:ext cx="12344400" cy="6953376"/>
            <a:chOff x="0" y="-9526"/>
            <a:chExt cx="12344400" cy="6953376"/>
          </a:xfrm>
        </p:grpSpPr>
        <p:pic>
          <p:nvPicPr>
            <p:cNvPr id="735" name="Picture 734">
              <a:extLst>
                <a:ext uri="{FF2B5EF4-FFF2-40B4-BE49-F238E27FC236}">
                  <a16:creationId xmlns:a16="http://schemas.microsoft.com/office/drawing/2014/main" id="{D5A16881-AB85-4734-B2F0-39FB3AD2A1D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9526"/>
              <a:ext cx="1234440" cy="694944"/>
            </a:xfrm>
            <a:prstGeom prst="rect">
              <a:avLst/>
            </a:prstGeom>
          </p:spPr>
        </p:pic>
        <p:pic>
          <p:nvPicPr>
            <p:cNvPr id="736" name="Picture 735">
              <a:extLst>
                <a:ext uri="{FF2B5EF4-FFF2-40B4-BE49-F238E27FC236}">
                  <a16:creationId xmlns:a16="http://schemas.microsoft.com/office/drawing/2014/main" id="{368EC7CD-D70E-48D6-9F85-CA3EB9AF033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9526"/>
              <a:ext cx="1234440" cy="694944"/>
            </a:xfrm>
            <a:prstGeom prst="rect">
              <a:avLst/>
            </a:prstGeom>
          </p:spPr>
        </p:pic>
        <p:pic>
          <p:nvPicPr>
            <p:cNvPr id="737" name="Picture 736">
              <a:extLst>
                <a:ext uri="{FF2B5EF4-FFF2-40B4-BE49-F238E27FC236}">
                  <a16:creationId xmlns:a16="http://schemas.microsoft.com/office/drawing/2014/main" id="{86C3587E-E8C8-4F32-94DF-F7DCDF90F1B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685418"/>
              <a:ext cx="1234440" cy="694944"/>
            </a:xfrm>
            <a:prstGeom prst="rect">
              <a:avLst/>
            </a:prstGeom>
          </p:spPr>
        </p:pic>
        <p:pic>
          <p:nvPicPr>
            <p:cNvPr id="738" name="Picture 737">
              <a:extLst>
                <a:ext uri="{FF2B5EF4-FFF2-40B4-BE49-F238E27FC236}">
                  <a16:creationId xmlns:a16="http://schemas.microsoft.com/office/drawing/2014/main" id="{8D8DA1C7-2BA9-4584-8DFD-26733AB09B4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685418"/>
              <a:ext cx="1234440" cy="694944"/>
            </a:xfrm>
            <a:prstGeom prst="rect">
              <a:avLst/>
            </a:prstGeom>
          </p:spPr>
        </p:pic>
        <p:pic>
          <p:nvPicPr>
            <p:cNvPr id="739" name="Picture 738">
              <a:extLst>
                <a:ext uri="{FF2B5EF4-FFF2-40B4-BE49-F238E27FC236}">
                  <a16:creationId xmlns:a16="http://schemas.microsoft.com/office/drawing/2014/main" id="{B4B290DA-9F2B-4D45-8853-20057813B6F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1382330"/>
              <a:ext cx="1234440" cy="694944"/>
            </a:xfrm>
            <a:prstGeom prst="rect">
              <a:avLst/>
            </a:prstGeom>
          </p:spPr>
        </p:pic>
        <p:pic>
          <p:nvPicPr>
            <p:cNvPr id="740" name="Picture 739">
              <a:extLst>
                <a:ext uri="{FF2B5EF4-FFF2-40B4-BE49-F238E27FC236}">
                  <a16:creationId xmlns:a16="http://schemas.microsoft.com/office/drawing/2014/main" id="{3A8BB6AB-F0C5-4E19-A5A0-BCCFFBDC8F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1382330"/>
              <a:ext cx="1234440" cy="694944"/>
            </a:xfrm>
            <a:prstGeom prst="rect">
              <a:avLst/>
            </a:prstGeom>
          </p:spPr>
        </p:pic>
        <p:pic>
          <p:nvPicPr>
            <p:cNvPr id="741" name="Picture 740">
              <a:extLst>
                <a:ext uri="{FF2B5EF4-FFF2-40B4-BE49-F238E27FC236}">
                  <a16:creationId xmlns:a16="http://schemas.microsoft.com/office/drawing/2014/main" id="{DC15A659-0B05-4162-8A0C-DC13AE00B9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2077274"/>
              <a:ext cx="1234440" cy="694944"/>
            </a:xfrm>
            <a:prstGeom prst="rect">
              <a:avLst/>
            </a:prstGeom>
          </p:spPr>
        </p:pic>
        <p:pic>
          <p:nvPicPr>
            <p:cNvPr id="742" name="Picture 741">
              <a:extLst>
                <a:ext uri="{FF2B5EF4-FFF2-40B4-BE49-F238E27FC236}">
                  <a16:creationId xmlns:a16="http://schemas.microsoft.com/office/drawing/2014/main" id="{60B811A0-21F2-4266-B230-885DAA368BD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2077274"/>
              <a:ext cx="1234440" cy="694944"/>
            </a:xfrm>
            <a:prstGeom prst="rect">
              <a:avLst/>
            </a:prstGeom>
          </p:spPr>
        </p:pic>
        <p:pic>
          <p:nvPicPr>
            <p:cNvPr id="743" name="Picture 742">
              <a:extLst>
                <a:ext uri="{FF2B5EF4-FFF2-40B4-BE49-F238E27FC236}">
                  <a16:creationId xmlns:a16="http://schemas.microsoft.com/office/drawing/2014/main" id="{496747C2-B570-479F-8382-7C7995B245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2772218"/>
              <a:ext cx="1234440" cy="694944"/>
            </a:xfrm>
            <a:prstGeom prst="rect">
              <a:avLst/>
            </a:prstGeom>
          </p:spPr>
        </p:pic>
        <p:pic>
          <p:nvPicPr>
            <p:cNvPr id="744" name="Picture 743">
              <a:extLst>
                <a:ext uri="{FF2B5EF4-FFF2-40B4-BE49-F238E27FC236}">
                  <a16:creationId xmlns:a16="http://schemas.microsoft.com/office/drawing/2014/main" id="{A0D0377D-B898-4C5E-9E5D-54FA551F281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2772218"/>
              <a:ext cx="1234440" cy="694944"/>
            </a:xfrm>
            <a:prstGeom prst="rect">
              <a:avLst/>
            </a:prstGeom>
          </p:spPr>
        </p:pic>
        <p:pic>
          <p:nvPicPr>
            <p:cNvPr id="745" name="Picture 744">
              <a:extLst>
                <a:ext uri="{FF2B5EF4-FFF2-40B4-BE49-F238E27FC236}">
                  <a16:creationId xmlns:a16="http://schemas.microsoft.com/office/drawing/2014/main" id="{F406C619-B46D-4D5F-BB13-BB16D84E205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3467162"/>
              <a:ext cx="1234440" cy="694944"/>
            </a:xfrm>
            <a:prstGeom prst="rect">
              <a:avLst/>
            </a:prstGeom>
          </p:spPr>
        </p:pic>
        <p:pic>
          <p:nvPicPr>
            <p:cNvPr id="746" name="Picture 745">
              <a:extLst>
                <a:ext uri="{FF2B5EF4-FFF2-40B4-BE49-F238E27FC236}">
                  <a16:creationId xmlns:a16="http://schemas.microsoft.com/office/drawing/2014/main" id="{DC3449D2-7162-4979-A6AE-BDC4031FE80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3467162"/>
              <a:ext cx="1234440" cy="694944"/>
            </a:xfrm>
            <a:prstGeom prst="rect">
              <a:avLst/>
            </a:prstGeom>
          </p:spPr>
        </p:pic>
        <p:pic>
          <p:nvPicPr>
            <p:cNvPr id="747" name="Picture 746">
              <a:extLst>
                <a:ext uri="{FF2B5EF4-FFF2-40B4-BE49-F238E27FC236}">
                  <a16:creationId xmlns:a16="http://schemas.microsoft.com/office/drawing/2014/main" id="{57872632-0CC6-4AF1-B1F7-3FA226E3D1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4164074"/>
              <a:ext cx="1234440" cy="694944"/>
            </a:xfrm>
            <a:prstGeom prst="rect">
              <a:avLst/>
            </a:prstGeom>
          </p:spPr>
        </p:pic>
        <p:pic>
          <p:nvPicPr>
            <p:cNvPr id="748" name="Picture 747">
              <a:extLst>
                <a:ext uri="{FF2B5EF4-FFF2-40B4-BE49-F238E27FC236}">
                  <a16:creationId xmlns:a16="http://schemas.microsoft.com/office/drawing/2014/main" id="{EE360431-216D-4F4D-96FF-E42ECB5F015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4164074"/>
              <a:ext cx="1234440" cy="694944"/>
            </a:xfrm>
            <a:prstGeom prst="rect">
              <a:avLst/>
            </a:prstGeom>
          </p:spPr>
        </p:pic>
        <p:pic>
          <p:nvPicPr>
            <p:cNvPr id="749" name="Picture 748">
              <a:extLst>
                <a:ext uri="{FF2B5EF4-FFF2-40B4-BE49-F238E27FC236}">
                  <a16:creationId xmlns:a16="http://schemas.microsoft.com/office/drawing/2014/main" id="{E1596EA1-502B-419A-9796-B6B0E2A0C36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4859018"/>
              <a:ext cx="1234440" cy="694944"/>
            </a:xfrm>
            <a:prstGeom prst="rect">
              <a:avLst/>
            </a:prstGeom>
          </p:spPr>
        </p:pic>
        <p:pic>
          <p:nvPicPr>
            <p:cNvPr id="750" name="Picture 749">
              <a:extLst>
                <a:ext uri="{FF2B5EF4-FFF2-40B4-BE49-F238E27FC236}">
                  <a16:creationId xmlns:a16="http://schemas.microsoft.com/office/drawing/2014/main" id="{7C6ABA32-8460-4E3E-9248-DEACBCE00AE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4859018"/>
              <a:ext cx="1234440" cy="694944"/>
            </a:xfrm>
            <a:prstGeom prst="rect">
              <a:avLst/>
            </a:prstGeom>
          </p:spPr>
        </p:pic>
        <p:pic>
          <p:nvPicPr>
            <p:cNvPr id="751" name="Picture 750">
              <a:extLst>
                <a:ext uri="{FF2B5EF4-FFF2-40B4-BE49-F238E27FC236}">
                  <a16:creationId xmlns:a16="http://schemas.microsoft.com/office/drawing/2014/main" id="{59148B21-5453-4302-87D1-D52E58C5FAD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5553962"/>
              <a:ext cx="1234440" cy="694944"/>
            </a:xfrm>
            <a:prstGeom prst="rect">
              <a:avLst/>
            </a:prstGeom>
          </p:spPr>
        </p:pic>
        <p:pic>
          <p:nvPicPr>
            <p:cNvPr id="752" name="Picture 751">
              <a:extLst>
                <a:ext uri="{FF2B5EF4-FFF2-40B4-BE49-F238E27FC236}">
                  <a16:creationId xmlns:a16="http://schemas.microsoft.com/office/drawing/2014/main" id="{018249B8-D4F9-484F-AD65-3DA1050AE93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5553962"/>
              <a:ext cx="1234440" cy="694944"/>
            </a:xfrm>
            <a:prstGeom prst="rect">
              <a:avLst/>
            </a:prstGeom>
          </p:spPr>
        </p:pic>
        <p:pic>
          <p:nvPicPr>
            <p:cNvPr id="753" name="Picture 752">
              <a:extLst>
                <a:ext uri="{FF2B5EF4-FFF2-40B4-BE49-F238E27FC236}">
                  <a16:creationId xmlns:a16="http://schemas.microsoft.com/office/drawing/2014/main" id="{9B879397-4C28-4AE7-A15E-3D86CF1AC5C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6248906"/>
              <a:ext cx="1234440" cy="694944"/>
            </a:xfrm>
            <a:prstGeom prst="rect">
              <a:avLst/>
            </a:prstGeom>
          </p:spPr>
        </p:pic>
        <p:pic>
          <p:nvPicPr>
            <p:cNvPr id="754" name="Picture 753">
              <a:extLst>
                <a:ext uri="{FF2B5EF4-FFF2-40B4-BE49-F238E27FC236}">
                  <a16:creationId xmlns:a16="http://schemas.microsoft.com/office/drawing/2014/main" id="{684651B8-F079-433E-9429-6739A35742A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34440" y="6248906"/>
              <a:ext cx="1234440" cy="694944"/>
            </a:xfrm>
            <a:prstGeom prst="rect">
              <a:avLst/>
            </a:prstGeom>
          </p:spPr>
        </p:pic>
        <p:pic>
          <p:nvPicPr>
            <p:cNvPr id="755" name="Picture 754">
              <a:extLst>
                <a:ext uri="{FF2B5EF4-FFF2-40B4-BE49-F238E27FC236}">
                  <a16:creationId xmlns:a16="http://schemas.microsoft.com/office/drawing/2014/main" id="{6ADC3DAE-4C1D-4121-B217-90215A4F383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9526"/>
              <a:ext cx="1234440" cy="694944"/>
            </a:xfrm>
            <a:prstGeom prst="rect">
              <a:avLst/>
            </a:prstGeom>
          </p:spPr>
        </p:pic>
        <p:pic>
          <p:nvPicPr>
            <p:cNvPr id="756" name="Picture 755">
              <a:extLst>
                <a:ext uri="{FF2B5EF4-FFF2-40B4-BE49-F238E27FC236}">
                  <a16:creationId xmlns:a16="http://schemas.microsoft.com/office/drawing/2014/main" id="{05EC0F54-6E0F-4EFC-8894-9829AAFC9AE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9526"/>
              <a:ext cx="1234440" cy="694944"/>
            </a:xfrm>
            <a:prstGeom prst="rect">
              <a:avLst/>
            </a:prstGeom>
          </p:spPr>
        </p:pic>
        <p:pic>
          <p:nvPicPr>
            <p:cNvPr id="757" name="Picture 756">
              <a:extLst>
                <a:ext uri="{FF2B5EF4-FFF2-40B4-BE49-F238E27FC236}">
                  <a16:creationId xmlns:a16="http://schemas.microsoft.com/office/drawing/2014/main" id="{54D56773-286B-4144-B6BE-D8022E577C4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685418"/>
              <a:ext cx="1234440" cy="694944"/>
            </a:xfrm>
            <a:prstGeom prst="rect">
              <a:avLst/>
            </a:prstGeom>
          </p:spPr>
        </p:pic>
        <p:pic>
          <p:nvPicPr>
            <p:cNvPr id="758" name="Picture 757">
              <a:extLst>
                <a:ext uri="{FF2B5EF4-FFF2-40B4-BE49-F238E27FC236}">
                  <a16:creationId xmlns:a16="http://schemas.microsoft.com/office/drawing/2014/main" id="{E8631788-5764-4429-9DE4-16628C57398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685418"/>
              <a:ext cx="1234440" cy="694944"/>
            </a:xfrm>
            <a:prstGeom prst="rect">
              <a:avLst/>
            </a:prstGeom>
          </p:spPr>
        </p:pic>
        <p:pic>
          <p:nvPicPr>
            <p:cNvPr id="759" name="Picture 758">
              <a:extLst>
                <a:ext uri="{FF2B5EF4-FFF2-40B4-BE49-F238E27FC236}">
                  <a16:creationId xmlns:a16="http://schemas.microsoft.com/office/drawing/2014/main" id="{C91E8E02-3F95-49AA-B5BF-879319A89E7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1382330"/>
              <a:ext cx="1234440" cy="694944"/>
            </a:xfrm>
            <a:prstGeom prst="rect">
              <a:avLst/>
            </a:prstGeom>
          </p:spPr>
        </p:pic>
        <p:pic>
          <p:nvPicPr>
            <p:cNvPr id="760" name="Picture 759">
              <a:extLst>
                <a:ext uri="{FF2B5EF4-FFF2-40B4-BE49-F238E27FC236}">
                  <a16:creationId xmlns:a16="http://schemas.microsoft.com/office/drawing/2014/main" id="{284AEDCC-1119-4635-BA1E-C8BE014C39E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1382330"/>
              <a:ext cx="1234440" cy="694944"/>
            </a:xfrm>
            <a:prstGeom prst="rect">
              <a:avLst/>
            </a:prstGeom>
          </p:spPr>
        </p:pic>
        <p:pic>
          <p:nvPicPr>
            <p:cNvPr id="761" name="Picture 760">
              <a:extLst>
                <a:ext uri="{FF2B5EF4-FFF2-40B4-BE49-F238E27FC236}">
                  <a16:creationId xmlns:a16="http://schemas.microsoft.com/office/drawing/2014/main" id="{367559FA-7262-4842-B1DC-955E18FD2B1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2077274"/>
              <a:ext cx="1234440" cy="694944"/>
            </a:xfrm>
            <a:prstGeom prst="rect">
              <a:avLst/>
            </a:prstGeom>
          </p:spPr>
        </p:pic>
        <p:pic>
          <p:nvPicPr>
            <p:cNvPr id="762" name="Picture 761">
              <a:extLst>
                <a:ext uri="{FF2B5EF4-FFF2-40B4-BE49-F238E27FC236}">
                  <a16:creationId xmlns:a16="http://schemas.microsoft.com/office/drawing/2014/main" id="{4224C00A-A2D6-4C25-911A-3FD32227D7F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2077274"/>
              <a:ext cx="1234440" cy="694944"/>
            </a:xfrm>
            <a:prstGeom prst="rect">
              <a:avLst/>
            </a:prstGeom>
          </p:spPr>
        </p:pic>
        <p:pic>
          <p:nvPicPr>
            <p:cNvPr id="763" name="Picture 762">
              <a:extLst>
                <a:ext uri="{FF2B5EF4-FFF2-40B4-BE49-F238E27FC236}">
                  <a16:creationId xmlns:a16="http://schemas.microsoft.com/office/drawing/2014/main" id="{6D55B1AC-A6BC-4D9A-95A7-B35324714C1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2772218"/>
              <a:ext cx="1234440" cy="694944"/>
            </a:xfrm>
            <a:prstGeom prst="rect">
              <a:avLst/>
            </a:prstGeom>
          </p:spPr>
        </p:pic>
        <p:pic>
          <p:nvPicPr>
            <p:cNvPr id="764" name="Picture 763">
              <a:extLst>
                <a:ext uri="{FF2B5EF4-FFF2-40B4-BE49-F238E27FC236}">
                  <a16:creationId xmlns:a16="http://schemas.microsoft.com/office/drawing/2014/main" id="{F6EF9A47-A334-4B39-A612-E754B3D4377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2772218"/>
              <a:ext cx="1234440" cy="694944"/>
            </a:xfrm>
            <a:prstGeom prst="rect">
              <a:avLst/>
            </a:prstGeom>
          </p:spPr>
        </p:pic>
        <p:pic>
          <p:nvPicPr>
            <p:cNvPr id="765" name="Picture 764">
              <a:extLst>
                <a:ext uri="{FF2B5EF4-FFF2-40B4-BE49-F238E27FC236}">
                  <a16:creationId xmlns:a16="http://schemas.microsoft.com/office/drawing/2014/main" id="{3D4CF297-EEB7-4110-A81F-060C344F027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3467162"/>
              <a:ext cx="1234440" cy="694944"/>
            </a:xfrm>
            <a:prstGeom prst="rect">
              <a:avLst/>
            </a:prstGeom>
          </p:spPr>
        </p:pic>
        <p:pic>
          <p:nvPicPr>
            <p:cNvPr id="766" name="Picture 765">
              <a:extLst>
                <a:ext uri="{FF2B5EF4-FFF2-40B4-BE49-F238E27FC236}">
                  <a16:creationId xmlns:a16="http://schemas.microsoft.com/office/drawing/2014/main" id="{4A959135-076F-40C2-BFE0-5601FFA3692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3467162"/>
              <a:ext cx="1234440" cy="694944"/>
            </a:xfrm>
            <a:prstGeom prst="rect">
              <a:avLst/>
            </a:prstGeom>
          </p:spPr>
        </p:pic>
        <p:pic>
          <p:nvPicPr>
            <p:cNvPr id="767" name="Picture 766">
              <a:extLst>
                <a:ext uri="{FF2B5EF4-FFF2-40B4-BE49-F238E27FC236}">
                  <a16:creationId xmlns:a16="http://schemas.microsoft.com/office/drawing/2014/main" id="{58A89A0F-76C8-4D13-A5D7-2588A3E1447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4164074"/>
              <a:ext cx="1234440" cy="694944"/>
            </a:xfrm>
            <a:prstGeom prst="rect">
              <a:avLst/>
            </a:prstGeom>
          </p:spPr>
        </p:pic>
        <p:pic>
          <p:nvPicPr>
            <p:cNvPr id="768" name="Picture 767">
              <a:extLst>
                <a:ext uri="{FF2B5EF4-FFF2-40B4-BE49-F238E27FC236}">
                  <a16:creationId xmlns:a16="http://schemas.microsoft.com/office/drawing/2014/main" id="{4D479AF7-3732-490F-9521-0440A9E1933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4164074"/>
              <a:ext cx="1234440" cy="694944"/>
            </a:xfrm>
            <a:prstGeom prst="rect">
              <a:avLst/>
            </a:prstGeom>
          </p:spPr>
        </p:pic>
        <p:pic>
          <p:nvPicPr>
            <p:cNvPr id="769" name="Picture 768">
              <a:extLst>
                <a:ext uri="{FF2B5EF4-FFF2-40B4-BE49-F238E27FC236}">
                  <a16:creationId xmlns:a16="http://schemas.microsoft.com/office/drawing/2014/main" id="{76CE9196-955C-40D8-8B5D-9B10F1CF45A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4859018"/>
              <a:ext cx="1234440" cy="694944"/>
            </a:xfrm>
            <a:prstGeom prst="rect">
              <a:avLst/>
            </a:prstGeom>
          </p:spPr>
        </p:pic>
        <p:pic>
          <p:nvPicPr>
            <p:cNvPr id="770" name="Picture 769">
              <a:extLst>
                <a:ext uri="{FF2B5EF4-FFF2-40B4-BE49-F238E27FC236}">
                  <a16:creationId xmlns:a16="http://schemas.microsoft.com/office/drawing/2014/main" id="{EB2D68C5-852F-4596-A9E9-9FB29DC8B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4859018"/>
              <a:ext cx="1234440" cy="694944"/>
            </a:xfrm>
            <a:prstGeom prst="rect">
              <a:avLst/>
            </a:prstGeom>
          </p:spPr>
        </p:pic>
        <p:pic>
          <p:nvPicPr>
            <p:cNvPr id="772" name="Picture 771">
              <a:extLst>
                <a:ext uri="{FF2B5EF4-FFF2-40B4-BE49-F238E27FC236}">
                  <a16:creationId xmlns:a16="http://schemas.microsoft.com/office/drawing/2014/main" id="{B5601E0D-71A4-49EA-A810-28727EF13D4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5553962"/>
              <a:ext cx="1234440" cy="694944"/>
            </a:xfrm>
            <a:prstGeom prst="rect">
              <a:avLst/>
            </a:prstGeom>
          </p:spPr>
        </p:pic>
        <p:pic>
          <p:nvPicPr>
            <p:cNvPr id="773" name="Picture 772">
              <a:extLst>
                <a:ext uri="{FF2B5EF4-FFF2-40B4-BE49-F238E27FC236}">
                  <a16:creationId xmlns:a16="http://schemas.microsoft.com/office/drawing/2014/main" id="{89FDDB3C-26E9-4402-981D-57CFA55DDA8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5553962"/>
              <a:ext cx="1234440" cy="694944"/>
            </a:xfrm>
            <a:prstGeom prst="rect">
              <a:avLst/>
            </a:prstGeom>
          </p:spPr>
        </p:pic>
        <p:pic>
          <p:nvPicPr>
            <p:cNvPr id="774" name="Picture 773">
              <a:extLst>
                <a:ext uri="{FF2B5EF4-FFF2-40B4-BE49-F238E27FC236}">
                  <a16:creationId xmlns:a16="http://schemas.microsoft.com/office/drawing/2014/main" id="{082EF7F7-36DE-4CD5-B3E3-F70B32E3EFF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468880" y="6248906"/>
              <a:ext cx="1234440" cy="694944"/>
            </a:xfrm>
            <a:prstGeom prst="rect">
              <a:avLst/>
            </a:prstGeom>
          </p:spPr>
        </p:pic>
        <p:pic>
          <p:nvPicPr>
            <p:cNvPr id="775" name="Picture 774">
              <a:extLst>
                <a:ext uri="{FF2B5EF4-FFF2-40B4-BE49-F238E27FC236}">
                  <a16:creationId xmlns:a16="http://schemas.microsoft.com/office/drawing/2014/main" id="{8D25A9BB-AE8A-44E6-BF35-D9880CB84F0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03320" y="6248906"/>
              <a:ext cx="1234440" cy="694944"/>
            </a:xfrm>
            <a:prstGeom prst="rect">
              <a:avLst/>
            </a:prstGeom>
          </p:spPr>
        </p:pic>
        <p:pic>
          <p:nvPicPr>
            <p:cNvPr id="776" name="Picture 775">
              <a:extLst>
                <a:ext uri="{FF2B5EF4-FFF2-40B4-BE49-F238E27FC236}">
                  <a16:creationId xmlns:a16="http://schemas.microsoft.com/office/drawing/2014/main" id="{C46FB548-3023-4F6C-969A-64D79AF6CF8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9526"/>
              <a:ext cx="1234440" cy="694944"/>
            </a:xfrm>
            <a:prstGeom prst="rect">
              <a:avLst/>
            </a:prstGeom>
          </p:spPr>
        </p:pic>
        <p:pic>
          <p:nvPicPr>
            <p:cNvPr id="777" name="Picture 776">
              <a:extLst>
                <a:ext uri="{FF2B5EF4-FFF2-40B4-BE49-F238E27FC236}">
                  <a16:creationId xmlns:a16="http://schemas.microsoft.com/office/drawing/2014/main" id="{5999AC67-E3A4-4FA0-A87C-8531A26D883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9526"/>
              <a:ext cx="1234440" cy="694944"/>
            </a:xfrm>
            <a:prstGeom prst="rect">
              <a:avLst/>
            </a:prstGeom>
          </p:spPr>
        </p:pic>
        <p:pic>
          <p:nvPicPr>
            <p:cNvPr id="778" name="Picture 777">
              <a:extLst>
                <a:ext uri="{FF2B5EF4-FFF2-40B4-BE49-F238E27FC236}">
                  <a16:creationId xmlns:a16="http://schemas.microsoft.com/office/drawing/2014/main" id="{A4C49AFD-4B86-414D-A46A-B72B650CBB6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685418"/>
              <a:ext cx="1234440" cy="694944"/>
            </a:xfrm>
            <a:prstGeom prst="rect">
              <a:avLst/>
            </a:prstGeom>
          </p:spPr>
        </p:pic>
        <p:pic>
          <p:nvPicPr>
            <p:cNvPr id="779" name="Picture 778">
              <a:extLst>
                <a:ext uri="{FF2B5EF4-FFF2-40B4-BE49-F238E27FC236}">
                  <a16:creationId xmlns:a16="http://schemas.microsoft.com/office/drawing/2014/main" id="{9BA0DFC6-5608-4E83-8D86-5730890FAEA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685418"/>
              <a:ext cx="1234440" cy="694944"/>
            </a:xfrm>
            <a:prstGeom prst="rect">
              <a:avLst/>
            </a:prstGeom>
          </p:spPr>
        </p:pic>
        <p:pic>
          <p:nvPicPr>
            <p:cNvPr id="780" name="Picture 779">
              <a:extLst>
                <a:ext uri="{FF2B5EF4-FFF2-40B4-BE49-F238E27FC236}">
                  <a16:creationId xmlns:a16="http://schemas.microsoft.com/office/drawing/2014/main" id="{1EAF880D-C31D-4448-8BFE-56B6E9FBBCD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1382330"/>
              <a:ext cx="1234440" cy="694944"/>
            </a:xfrm>
            <a:prstGeom prst="rect">
              <a:avLst/>
            </a:prstGeom>
          </p:spPr>
        </p:pic>
        <p:pic>
          <p:nvPicPr>
            <p:cNvPr id="781" name="Picture 780">
              <a:extLst>
                <a:ext uri="{FF2B5EF4-FFF2-40B4-BE49-F238E27FC236}">
                  <a16:creationId xmlns:a16="http://schemas.microsoft.com/office/drawing/2014/main" id="{4614EFE9-80AE-454F-8C41-DA2C0882669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1382330"/>
              <a:ext cx="1234440" cy="694944"/>
            </a:xfrm>
            <a:prstGeom prst="rect">
              <a:avLst/>
            </a:prstGeom>
          </p:spPr>
        </p:pic>
        <p:pic>
          <p:nvPicPr>
            <p:cNvPr id="782" name="Picture 781">
              <a:extLst>
                <a:ext uri="{FF2B5EF4-FFF2-40B4-BE49-F238E27FC236}">
                  <a16:creationId xmlns:a16="http://schemas.microsoft.com/office/drawing/2014/main" id="{298E09A9-A0FE-4E66-AC1C-E21B566B404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2077274"/>
              <a:ext cx="1234440" cy="694944"/>
            </a:xfrm>
            <a:prstGeom prst="rect">
              <a:avLst/>
            </a:prstGeom>
          </p:spPr>
        </p:pic>
        <p:pic>
          <p:nvPicPr>
            <p:cNvPr id="783" name="Picture 782">
              <a:extLst>
                <a:ext uri="{FF2B5EF4-FFF2-40B4-BE49-F238E27FC236}">
                  <a16:creationId xmlns:a16="http://schemas.microsoft.com/office/drawing/2014/main" id="{C2543818-1AEF-42BF-9042-98D958AA0E4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2077274"/>
              <a:ext cx="1234440" cy="694944"/>
            </a:xfrm>
            <a:prstGeom prst="rect">
              <a:avLst/>
            </a:prstGeom>
          </p:spPr>
        </p:pic>
        <p:pic>
          <p:nvPicPr>
            <p:cNvPr id="784" name="Picture 783">
              <a:extLst>
                <a:ext uri="{FF2B5EF4-FFF2-40B4-BE49-F238E27FC236}">
                  <a16:creationId xmlns:a16="http://schemas.microsoft.com/office/drawing/2014/main" id="{D4FA02FC-E63D-439D-9036-E7FEEAB2FB3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2772218"/>
              <a:ext cx="1234440" cy="694944"/>
            </a:xfrm>
            <a:prstGeom prst="rect">
              <a:avLst/>
            </a:prstGeom>
          </p:spPr>
        </p:pic>
        <p:pic>
          <p:nvPicPr>
            <p:cNvPr id="785" name="Picture 784">
              <a:extLst>
                <a:ext uri="{FF2B5EF4-FFF2-40B4-BE49-F238E27FC236}">
                  <a16:creationId xmlns:a16="http://schemas.microsoft.com/office/drawing/2014/main" id="{451EAA9A-89DF-42B5-95B6-3C3D5A92E7B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2772218"/>
              <a:ext cx="1234440" cy="694944"/>
            </a:xfrm>
            <a:prstGeom prst="rect">
              <a:avLst/>
            </a:prstGeom>
          </p:spPr>
        </p:pic>
        <p:pic>
          <p:nvPicPr>
            <p:cNvPr id="786" name="Picture 785">
              <a:extLst>
                <a:ext uri="{FF2B5EF4-FFF2-40B4-BE49-F238E27FC236}">
                  <a16:creationId xmlns:a16="http://schemas.microsoft.com/office/drawing/2014/main" id="{C5E6ACF1-EA31-4DF9-B726-6FBE0C63245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3467162"/>
              <a:ext cx="1234440" cy="694944"/>
            </a:xfrm>
            <a:prstGeom prst="rect">
              <a:avLst/>
            </a:prstGeom>
          </p:spPr>
        </p:pic>
        <p:pic>
          <p:nvPicPr>
            <p:cNvPr id="787" name="Picture 786">
              <a:extLst>
                <a:ext uri="{FF2B5EF4-FFF2-40B4-BE49-F238E27FC236}">
                  <a16:creationId xmlns:a16="http://schemas.microsoft.com/office/drawing/2014/main" id="{2C3E13D2-556F-43B9-A84D-DAD61FE4813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3467162"/>
              <a:ext cx="1234440" cy="694944"/>
            </a:xfrm>
            <a:prstGeom prst="rect">
              <a:avLst/>
            </a:prstGeom>
          </p:spPr>
        </p:pic>
        <p:pic>
          <p:nvPicPr>
            <p:cNvPr id="788" name="Picture 787">
              <a:extLst>
                <a:ext uri="{FF2B5EF4-FFF2-40B4-BE49-F238E27FC236}">
                  <a16:creationId xmlns:a16="http://schemas.microsoft.com/office/drawing/2014/main" id="{653E87E9-BD08-4950-A260-89EBAEAE2A1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4164074"/>
              <a:ext cx="1234440" cy="694944"/>
            </a:xfrm>
            <a:prstGeom prst="rect">
              <a:avLst/>
            </a:prstGeom>
          </p:spPr>
        </p:pic>
        <p:pic>
          <p:nvPicPr>
            <p:cNvPr id="789" name="Picture 788">
              <a:extLst>
                <a:ext uri="{FF2B5EF4-FFF2-40B4-BE49-F238E27FC236}">
                  <a16:creationId xmlns:a16="http://schemas.microsoft.com/office/drawing/2014/main" id="{6B7E59EA-611E-450C-9331-0E1DBE6C9F8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4164074"/>
              <a:ext cx="1234440" cy="694944"/>
            </a:xfrm>
            <a:prstGeom prst="rect">
              <a:avLst/>
            </a:prstGeom>
          </p:spPr>
        </p:pic>
        <p:pic>
          <p:nvPicPr>
            <p:cNvPr id="790" name="Picture 789">
              <a:extLst>
                <a:ext uri="{FF2B5EF4-FFF2-40B4-BE49-F238E27FC236}">
                  <a16:creationId xmlns:a16="http://schemas.microsoft.com/office/drawing/2014/main" id="{047BB997-46D6-4E32-A732-FF6EEBEB024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4859018"/>
              <a:ext cx="1234440" cy="694944"/>
            </a:xfrm>
            <a:prstGeom prst="rect">
              <a:avLst/>
            </a:prstGeom>
          </p:spPr>
        </p:pic>
        <p:pic>
          <p:nvPicPr>
            <p:cNvPr id="791" name="Picture 790">
              <a:extLst>
                <a:ext uri="{FF2B5EF4-FFF2-40B4-BE49-F238E27FC236}">
                  <a16:creationId xmlns:a16="http://schemas.microsoft.com/office/drawing/2014/main" id="{CC658D8B-A7EA-448C-9A47-544AF0730E8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4859018"/>
              <a:ext cx="1234440" cy="694944"/>
            </a:xfrm>
            <a:prstGeom prst="rect">
              <a:avLst/>
            </a:prstGeom>
          </p:spPr>
        </p:pic>
        <p:pic>
          <p:nvPicPr>
            <p:cNvPr id="792" name="Picture 791">
              <a:extLst>
                <a:ext uri="{FF2B5EF4-FFF2-40B4-BE49-F238E27FC236}">
                  <a16:creationId xmlns:a16="http://schemas.microsoft.com/office/drawing/2014/main" id="{54972D46-D2A9-4FAA-8CAF-A1F1BA02D1E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5553962"/>
              <a:ext cx="1234440" cy="694944"/>
            </a:xfrm>
            <a:prstGeom prst="rect">
              <a:avLst/>
            </a:prstGeom>
          </p:spPr>
        </p:pic>
        <p:pic>
          <p:nvPicPr>
            <p:cNvPr id="793" name="Picture 792">
              <a:extLst>
                <a:ext uri="{FF2B5EF4-FFF2-40B4-BE49-F238E27FC236}">
                  <a16:creationId xmlns:a16="http://schemas.microsoft.com/office/drawing/2014/main" id="{07CD6709-F10C-41AF-ADDE-EB033F403EA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5553962"/>
              <a:ext cx="1234440" cy="694944"/>
            </a:xfrm>
            <a:prstGeom prst="rect">
              <a:avLst/>
            </a:prstGeom>
          </p:spPr>
        </p:pic>
        <p:pic>
          <p:nvPicPr>
            <p:cNvPr id="794" name="Picture 793">
              <a:extLst>
                <a:ext uri="{FF2B5EF4-FFF2-40B4-BE49-F238E27FC236}">
                  <a16:creationId xmlns:a16="http://schemas.microsoft.com/office/drawing/2014/main" id="{AA37F393-6DB3-4DF5-992D-737EFB10279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937760" y="6248906"/>
              <a:ext cx="1234440" cy="694944"/>
            </a:xfrm>
            <a:prstGeom prst="rect">
              <a:avLst/>
            </a:prstGeom>
          </p:spPr>
        </p:pic>
        <p:pic>
          <p:nvPicPr>
            <p:cNvPr id="795" name="Picture 794">
              <a:extLst>
                <a:ext uri="{FF2B5EF4-FFF2-40B4-BE49-F238E27FC236}">
                  <a16:creationId xmlns:a16="http://schemas.microsoft.com/office/drawing/2014/main" id="{9CCEE7A3-7A44-4DCC-87F9-CD32072EF5D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2200" y="6248906"/>
              <a:ext cx="1234440" cy="694944"/>
            </a:xfrm>
            <a:prstGeom prst="rect">
              <a:avLst/>
            </a:prstGeom>
          </p:spPr>
        </p:pic>
        <p:pic>
          <p:nvPicPr>
            <p:cNvPr id="796" name="Picture 795">
              <a:extLst>
                <a:ext uri="{FF2B5EF4-FFF2-40B4-BE49-F238E27FC236}">
                  <a16:creationId xmlns:a16="http://schemas.microsoft.com/office/drawing/2014/main" id="{921C2148-EB7B-4D78-AE7F-E1CBAC50F2A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9526"/>
              <a:ext cx="1234440" cy="694944"/>
            </a:xfrm>
            <a:prstGeom prst="rect">
              <a:avLst/>
            </a:prstGeom>
          </p:spPr>
        </p:pic>
        <p:pic>
          <p:nvPicPr>
            <p:cNvPr id="797" name="Picture 796">
              <a:extLst>
                <a:ext uri="{FF2B5EF4-FFF2-40B4-BE49-F238E27FC236}">
                  <a16:creationId xmlns:a16="http://schemas.microsoft.com/office/drawing/2014/main" id="{038A9B16-802E-413C-9D06-F541DFC1818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9526"/>
              <a:ext cx="1234440" cy="694944"/>
            </a:xfrm>
            <a:prstGeom prst="rect">
              <a:avLst/>
            </a:prstGeom>
          </p:spPr>
        </p:pic>
        <p:pic>
          <p:nvPicPr>
            <p:cNvPr id="798" name="Picture 797">
              <a:extLst>
                <a:ext uri="{FF2B5EF4-FFF2-40B4-BE49-F238E27FC236}">
                  <a16:creationId xmlns:a16="http://schemas.microsoft.com/office/drawing/2014/main" id="{C43C0281-8307-4346-9501-BE9B488E894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685418"/>
              <a:ext cx="1234440" cy="694944"/>
            </a:xfrm>
            <a:prstGeom prst="rect">
              <a:avLst/>
            </a:prstGeom>
          </p:spPr>
        </p:pic>
        <p:pic>
          <p:nvPicPr>
            <p:cNvPr id="799" name="Picture 798">
              <a:extLst>
                <a:ext uri="{FF2B5EF4-FFF2-40B4-BE49-F238E27FC236}">
                  <a16:creationId xmlns:a16="http://schemas.microsoft.com/office/drawing/2014/main" id="{6854DDED-D15C-4835-B317-599BC7B0F8F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685418"/>
              <a:ext cx="1234440" cy="694944"/>
            </a:xfrm>
            <a:prstGeom prst="rect">
              <a:avLst/>
            </a:prstGeom>
          </p:spPr>
        </p:pic>
        <p:pic>
          <p:nvPicPr>
            <p:cNvPr id="800" name="Picture 799">
              <a:extLst>
                <a:ext uri="{FF2B5EF4-FFF2-40B4-BE49-F238E27FC236}">
                  <a16:creationId xmlns:a16="http://schemas.microsoft.com/office/drawing/2014/main" id="{6DAF173F-CE2F-477F-9552-FDBF6727EE8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1382330"/>
              <a:ext cx="1234440" cy="694944"/>
            </a:xfrm>
            <a:prstGeom prst="rect">
              <a:avLst/>
            </a:prstGeom>
          </p:spPr>
        </p:pic>
        <p:pic>
          <p:nvPicPr>
            <p:cNvPr id="801" name="Picture 800">
              <a:extLst>
                <a:ext uri="{FF2B5EF4-FFF2-40B4-BE49-F238E27FC236}">
                  <a16:creationId xmlns:a16="http://schemas.microsoft.com/office/drawing/2014/main" id="{25F88588-2E56-4E8A-A273-FDC88D0BC9C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1382330"/>
              <a:ext cx="1234440" cy="694944"/>
            </a:xfrm>
            <a:prstGeom prst="rect">
              <a:avLst/>
            </a:prstGeom>
          </p:spPr>
        </p:pic>
        <p:pic>
          <p:nvPicPr>
            <p:cNvPr id="802" name="Picture 801">
              <a:extLst>
                <a:ext uri="{FF2B5EF4-FFF2-40B4-BE49-F238E27FC236}">
                  <a16:creationId xmlns:a16="http://schemas.microsoft.com/office/drawing/2014/main" id="{D675203A-25FF-41AD-8C4C-7C643B935AA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2077274"/>
              <a:ext cx="1234440" cy="694944"/>
            </a:xfrm>
            <a:prstGeom prst="rect">
              <a:avLst/>
            </a:prstGeom>
          </p:spPr>
        </p:pic>
        <p:pic>
          <p:nvPicPr>
            <p:cNvPr id="803" name="Picture 802">
              <a:extLst>
                <a:ext uri="{FF2B5EF4-FFF2-40B4-BE49-F238E27FC236}">
                  <a16:creationId xmlns:a16="http://schemas.microsoft.com/office/drawing/2014/main" id="{C213E62F-D0D0-4392-96AE-9166904150D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2077274"/>
              <a:ext cx="1234440" cy="694944"/>
            </a:xfrm>
            <a:prstGeom prst="rect">
              <a:avLst/>
            </a:prstGeom>
          </p:spPr>
        </p:pic>
        <p:pic>
          <p:nvPicPr>
            <p:cNvPr id="804" name="Picture 803">
              <a:extLst>
                <a:ext uri="{FF2B5EF4-FFF2-40B4-BE49-F238E27FC236}">
                  <a16:creationId xmlns:a16="http://schemas.microsoft.com/office/drawing/2014/main" id="{D7C5F54B-8B60-42C7-81F9-C7F7386E779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2772218"/>
              <a:ext cx="1234440" cy="694944"/>
            </a:xfrm>
            <a:prstGeom prst="rect">
              <a:avLst/>
            </a:prstGeom>
          </p:spPr>
        </p:pic>
        <p:pic>
          <p:nvPicPr>
            <p:cNvPr id="805" name="Picture 804">
              <a:extLst>
                <a:ext uri="{FF2B5EF4-FFF2-40B4-BE49-F238E27FC236}">
                  <a16:creationId xmlns:a16="http://schemas.microsoft.com/office/drawing/2014/main" id="{E46F1B01-203A-4F37-A08E-A25BD1851D6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2772218"/>
              <a:ext cx="1234440" cy="694944"/>
            </a:xfrm>
            <a:prstGeom prst="rect">
              <a:avLst/>
            </a:prstGeom>
          </p:spPr>
        </p:pic>
        <p:pic>
          <p:nvPicPr>
            <p:cNvPr id="806" name="Picture 805">
              <a:extLst>
                <a:ext uri="{FF2B5EF4-FFF2-40B4-BE49-F238E27FC236}">
                  <a16:creationId xmlns:a16="http://schemas.microsoft.com/office/drawing/2014/main" id="{36FE3213-F2D5-464D-9D3A-CB287508782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3467162"/>
              <a:ext cx="1234440" cy="694944"/>
            </a:xfrm>
            <a:prstGeom prst="rect">
              <a:avLst/>
            </a:prstGeom>
          </p:spPr>
        </p:pic>
        <p:pic>
          <p:nvPicPr>
            <p:cNvPr id="807" name="Picture 806">
              <a:extLst>
                <a:ext uri="{FF2B5EF4-FFF2-40B4-BE49-F238E27FC236}">
                  <a16:creationId xmlns:a16="http://schemas.microsoft.com/office/drawing/2014/main" id="{665E2EC0-9654-48A1-AE94-3680F593C63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3467162"/>
              <a:ext cx="1234440" cy="694944"/>
            </a:xfrm>
            <a:prstGeom prst="rect">
              <a:avLst/>
            </a:prstGeom>
          </p:spPr>
        </p:pic>
        <p:pic>
          <p:nvPicPr>
            <p:cNvPr id="808" name="Picture 807">
              <a:extLst>
                <a:ext uri="{FF2B5EF4-FFF2-40B4-BE49-F238E27FC236}">
                  <a16:creationId xmlns:a16="http://schemas.microsoft.com/office/drawing/2014/main" id="{985723BC-36C3-4149-967B-3A735D92065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4164074"/>
              <a:ext cx="1234440" cy="694944"/>
            </a:xfrm>
            <a:prstGeom prst="rect">
              <a:avLst/>
            </a:prstGeom>
          </p:spPr>
        </p:pic>
        <p:pic>
          <p:nvPicPr>
            <p:cNvPr id="809" name="Picture 808">
              <a:extLst>
                <a:ext uri="{FF2B5EF4-FFF2-40B4-BE49-F238E27FC236}">
                  <a16:creationId xmlns:a16="http://schemas.microsoft.com/office/drawing/2014/main" id="{2092938F-A885-40F9-A57C-818078E61AB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4164074"/>
              <a:ext cx="1234440" cy="694944"/>
            </a:xfrm>
            <a:prstGeom prst="rect">
              <a:avLst/>
            </a:prstGeom>
          </p:spPr>
        </p:pic>
        <p:pic>
          <p:nvPicPr>
            <p:cNvPr id="810" name="Picture 809">
              <a:extLst>
                <a:ext uri="{FF2B5EF4-FFF2-40B4-BE49-F238E27FC236}">
                  <a16:creationId xmlns:a16="http://schemas.microsoft.com/office/drawing/2014/main" id="{3D6417EE-F600-4149-8BF0-573EA007E67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4859018"/>
              <a:ext cx="1234440" cy="694944"/>
            </a:xfrm>
            <a:prstGeom prst="rect">
              <a:avLst/>
            </a:prstGeom>
          </p:spPr>
        </p:pic>
        <p:pic>
          <p:nvPicPr>
            <p:cNvPr id="811" name="Picture 810">
              <a:extLst>
                <a:ext uri="{FF2B5EF4-FFF2-40B4-BE49-F238E27FC236}">
                  <a16:creationId xmlns:a16="http://schemas.microsoft.com/office/drawing/2014/main" id="{B5E2AE38-33AD-476B-A2D6-02D3576E26F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4859018"/>
              <a:ext cx="1234440" cy="694944"/>
            </a:xfrm>
            <a:prstGeom prst="rect">
              <a:avLst/>
            </a:prstGeom>
          </p:spPr>
        </p:pic>
        <p:pic>
          <p:nvPicPr>
            <p:cNvPr id="812" name="Picture 811">
              <a:extLst>
                <a:ext uri="{FF2B5EF4-FFF2-40B4-BE49-F238E27FC236}">
                  <a16:creationId xmlns:a16="http://schemas.microsoft.com/office/drawing/2014/main" id="{9010D634-A04F-4AB0-B1D6-7DC47A37483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5553962"/>
              <a:ext cx="1234440" cy="694944"/>
            </a:xfrm>
            <a:prstGeom prst="rect">
              <a:avLst/>
            </a:prstGeom>
          </p:spPr>
        </p:pic>
        <p:pic>
          <p:nvPicPr>
            <p:cNvPr id="813" name="Picture 812">
              <a:extLst>
                <a:ext uri="{FF2B5EF4-FFF2-40B4-BE49-F238E27FC236}">
                  <a16:creationId xmlns:a16="http://schemas.microsoft.com/office/drawing/2014/main" id="{7382CBBE-D438-49FC-8895-758DBDE529E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5553962"/>
              <a:ext cx="1234440" cy="694944"/>
            </a:xfrm>
            <a:prstGeom prst="rect">
              <a:avLst/>
            </a:prstGeom>
          </p:spPr>
        </p:pic>
        <p:pic>
          <p:nvPicPr>
            <p:cNvPr id="814" name="Picture 813">
              <a:extLst>
                <a:ext uri="{FF2B5EF4-FFF2-40B4-BE49-F238E27FC236}">
                  <a16:creationId xmlns:a16="http://schemas.microsoft.com/office/drawing/2014/main" id="{39E024B9-E386-4C38-91B1-7162FB41B2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406640" y="6248906"/>
              <a:ext cx="1234440" cy="694944"/>
            </a:xfrm>
            <a:prstGeom prst="rect">
              <a:avLst/>
            </a:prstGeom>
          </p:spPr>
        </p:pic>
        <p:pic>
          <p:nvPicPr>
            <p:cNvPr id="815" name="Picture 814">
              <a:extLst>
                <a:ext uri="{FF2B5EF4-FFF2-40B4-BE49-F238E27FC236}">
                  <a16:creationId xmlns:a16="http://schemas.microsoft.com/office/drawing/2014/main" id="{C0B61619-1297-45BB-ADFE-425822F5E5E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41080" y="6248906"/>
              <a:ext cx="1234440" cy="694944"/>
            </a:xfrm>
            <a:prstGeom prst="rect">
              <a:avLst/>
            </a:prstGeom>
          </p:spPr>
        </p:pic>
        <p:pic>
          <p:nvPicPr>
            <p:cNvPr id="816" name="Picture 815">
              <a:extLst>
                <a:ext uri="{FF2B5EF4-FFF2-40B4-BE49-F238E27FC236}">
                  <a16:creationId xmlns:a16="http://schemas.microsoft.com/office/drawing/2014/main" id="{09A7C8CA-FA25-4142-B973-E121E5DD7E3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9526"/>
              <a:ext cx="1234440" cy="694944"/>
            </a:xfrm>
            <a:prstGeom prst="rect">
              <a:avLst/>
            </a:prstGeom>
          </p:spPr>
        </p:pic>
        <p:pic>
          <p:nvPicPr>
            <p:cNvPr id="817" name="Picture 816">
              <a:extLst>
                <a:ext uri="{FF2B5EF4-FFF2-40B4-BE49-F238E27FC236}">
                  <a16:creationId xmlns:a16="http://schemas.microsoft.com/office/drawing/2014/main" id="{6F68685C-590C-4482-B876-441C77B3A46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9526"/>
              <a:ext cx="1234440" cy="694944"/>
            </a:xfrm>
            <a:prstGeom prst="rect">
              <a:avLst/>
            </a:prstGeom>
          </p:spPr>
        </p:pic>
        <p:pic>
          <p:nvPicPr>
            <p:cNvPr id="818" name="Picture 817">
              <a:extLst>
                <a:ext uri="{FF2B5EF4-FFF2-40B4-BE49-F238E27FC236}">
                  <a16:creationId xmlns:a16="http://schemas.microsoft.com/office/drawing/2014/main" id="{567E5E65-EEAC-4045-A37F-AF2E2E273E5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685418"/>
              <a:ext cx="1234440" cy="694944"/>
            </a:xfrm>
            <a:prstGeom prst="rect">
              <a:avLst/>
            </a:prstGeom>
          </p:spPr>
        </p:pic>
        <p:pic>
          <p:nvPicPr>
            <p:cNvPr id="819" name="Picture 818">
              <a:extLst>
                <a:ext uri="{FF2B5EF4-FFF2-40B4-BE49-F238E27FC236}">
                  <a16:creationId xmlns:a16="http://schemas.microsoft.com/office/drawing/2014/main" id="{1DE4B939-CBC1-43AC-A3BF-C1ECF418B94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685418"/>
              <a:ext cx="1234440" cy="694944"/>
            </a:xfrm>
            <a:prstGeom prst="rect">
              <a:avLst/>
            </a:prstGeom>
          </p:spPr>
        </p:pic>
        <p:pic>
          <p:nvPicPr>
            <p:cNvPr id="820" name="Picture 819">
              <a:extLst>
                <a:ext uri="{FF2B5EF4-FFF2-40B4-BE49-F238E27FC236}">
                  <a16:creationId xmlns:a16="http://schemas.microsoft.com/office/drawing/2014/main" id="{5D68F1B5-73F1-4041-813F-281797F6399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1382330"/>
              <a:ext cx="1234440" cy="694944"/>
            </a:xfrm>
            <a:prstGeom prst="rect">
              <a:avLst/>
            </a:prstGeom>
          </p:spPr>
        </p:pic>
        <p:pic>
          <p:nvPicPr>
            <p:cNvPr id="821" name="Picture 820">
              <a:extLst>
                <a:ext uri="{FF2B5EF4-FFF2-40B4-BE49-F238E27FC236}">
                  <a16:creationId xmlns:a16="http://schemas.microsoft.com/office/drawing/2014/main" id="{114228B6-6B70-4594-BC67-282E17CEED0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1382330"/>
              <a:ext cx="1234440" cy="694944"/>
            </a:xfrm>
            <a:prstGeom prst="rect">
              <a:avLst/>
            </a:prstGeom>
          </p:spPr>
        </p:pic>
        <p:pic>
          <p:nvPicPr>
            <p:cNvPr id="822" name="Picture 821">
              <a:extLst>
                <a:ext uri="{FF2B5EF4-FFF2-40B4-BE49-F238E27FC236}">
                  <a16:creationId xmlns:a16="http://schemas.microsoft.com/office/drawing/2014/main" id="{28FB3107-0163-49B5-9B76-D4CDCEFF1C8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2077274"/>
              <a:ext cx="1234440" cy="694944"/>
            </a:xfrm>
            <a:prstGeom prst="rect">
              <a:avLst/>
            </a:prstGeom>
          </p:spPr>
        </p:pic>
        <p:pic>
          <p:nvPicPr>
            <p:cNvPr id="823" name="Picture 822">
              <a:extLst>
                <a:ext uri="{FF2B5EF4-FFF2-40B4-BE49-F238E27FC236}">
                  <a16:creationId xmlns:a16="http://schemas.microsoft.com/office/drawing/2014/main" id="{E00A26E6-E684-4259-B0D5-1F2F8908EB6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2077274"/>
              <a:ext cx="1234440" cy="694944"/>
            </a:xfrm>
            <a:prstGeom prst="rect">
              <a:avLst/>
            </a:prstGeom>
          </p:spPr>
        </p:pic>
        <p:pic>
          <p:nvPicPr>
            <p:cNvPr id="824" name="Picture 823">
              <a:extLst>
                <a:ext uri="{FF2B5EF4-FFF2-40B4-BE49-F238E27FC236}">
                  <a16:creationId xmlns:a16="http://schemas.microsoft.com/office/drawing/2014/main" id="{8AC127A2-0C95-4D33-9D95-098A07645F4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2772218"/>
              <a:ext cx="1234440" cy="694944"/>
            </a:xfrm>
            <a:prstGeom prst="rect">
              <a:avLst/>
            </a:prstGeom>
          </p:spPr>
        </p:pic>
        <p:pic>
          <p:nvPicPr>
            <p:cNvPr id="825" name="Picture 824">
              <a:extLst>
                <a:ext uri="{FF2B5EF4-FFF2-40B4-BE49-F238E27FC236}">
                  <a16:creationId xmlns:a16="http://schemas.microsoft.com/office/drawing/2014/main" id="{5ECA4711-50D2-42AE-984E-8DF79673A75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2772218"/>
              <a:ext cx="1234440" cy="694944"/>
            </a:xfrm>
            <a:prstGeom prst="rect">
              <a:avLst/>
            </a:prstGeom>
          </p:spPr>
        </p:pic>
        <p:pic>
          <p:nvPicPr>
            <p:cNvPr id="826" name="Picture 825">
              <a:extLst>
                <a:ext uri="{FF2B5EF4-FFF2-40B4-BE49-F238E27FC236}">
                  <a16:creationId xmlns:a16="http://schemas.microsoft.com/office/drawing/2014/main" id="{F35A4C43-F094-4D3B-B41B-21CA23ECE95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3467162"/>
              <a:ext cx="1234440" cy="694944"/>
            </a:xfrm>
            <a:prstGeom prst="rect">
              <a:avLst/>
            </a:prstGeom>
          </p:spPr>
        </p:pic>
        <p:pic>
          <p:nvPicPr>
            <p:cNvPr id="827" name="Picture 826">
              <a:extLst>
                <a:ext uri="{FF2B5EF4-FFF2-40B4-BE49-F238E27FC236}">
                  <a16:creationId xmlns:a16="http://schemas.microsoft.com/office/drawing/2014/main" id="{5AB2084D-7BE8-4768-9151-10B9598204A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3467162"/>
              <a:ext cx="1234440" cy="694944"/>
            </a:xfrm>
            <a:prstGeom prst="rect">
              <a:avLst/>
            </a:prstGeom>
          </p:spPr>
        </p:pic>
        <p:pic>
          <p:nvPicPr>
            <p:cNvPr id="828" name="Picture 827">
              <a:extLst>
                <a:ext uri="{FF2B5EF4-FFF2-40B4-BE49-F238E27FC236}">
                  <a16:creationId xmlns:a16="http://schemas.microsoft.com/office/drawing/2014/main" id="{945D1AD5-6F14-4FC0-999F-F94294EC65E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4164074"/>
              <a:ext cx="1234440" cy="694944"/>
            </a:xfrm>
            <a:prstGeom prst="rect">
              <a:avLst/>
            </a:prstGeom>
          </p:spPr>
        </p:pic>
        <p:pic>
          <p:nvPicPr>
            <p:cNvPr id="829" name="Picture 828">
              <a:extLst>
                <a:ext uri="{FF2B5EF4-FFF2-40B4-BE49-F238E27FC236}">
                  <a16:creationId xmlns:a16="http://schemas.microsoft.com/office/drawing/2014/main" id="{2CA9613C-1C6B-4206-816A-6D63C9971DD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4164074"/>
              <a:ext cx="1234440" cy="694944"/>
            </a:xfrm>
            <a:prstGeom prst="rect">
              <a:avLst/>
            </a:prstGeom>
          </p:spPr>
        </p:pic>
        <p:pic>
          <p:nvPicPr>
            <p:cNvPr id="830" name="Picture 829">
              <a:extLst>
                <a:ext uri="{FF2B5EF4-FFF2-40B4-BE49-F238E27FC236}">
                  <a16:creationId xmlns:a16="http://schemas.microsoft.com/office/drawing/2014/main" id="{94CCF776-0FD9-4F7A-9C7A-5EA0146F504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4859018"/>
              <a:ext cx="1234440" cy="694944"/>
            </a:xfrm>
            <a:prstGeom prst="rect">
              <a:avLst/>
            </a:prstGeom>
          </p:spPr>
        </p:pic>
        <p:pic>
          <p:nvPicPr>
            <p:cNvPr id="831" name="Picture 830">
              <a:extLst>
                <a:ext uri="{FF2B5EF4-FFF2-40B4-BE49-F238E27FC236}">
                  <a16:creationId xmlns:a16="http://schemas.microsoft.com/office/drawing/2014/main" id="{32DA7DF0-E39F-488D-A12D-D275A7A116D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4859018"/>
              <a:ext cx="1234440" cy="694944"/>
            </a:xfrm>
            <a:prstGeom prst="rect">
              <a:avLst/>
            </a:prstGeom>
          </p:spPr>
        </p:pic>
        <p:pic>
          <p:nvPicPr>
            <p:cNvPr id="832" name="Picture 831">
              <a:extLst>
                <a:ext uri="{FF2B5EF4-FFF2-40B4-BE49-F238E27FC236}">
                  <a16:creationId xmlns:a16="http://schemas.microsoft.com/office/drawing/2014/main" id="{0D2FD318-226A-4A69-BADE-C0E823907F9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5553962"/>
              <a:ext cx="1234440" cy="694944"/>
            </a:xfrm>
            <a:prstGeom prst="rect">
              <a:avLst/>
            </a:prstGeom>
          </p:spPr>
        </p:pic>
        <p:pic>
          <p:nvPicPr>
            <p:cNvPr id="833" name="Picture 832">
              <a:extLst>
                <a:ext uri="{FF2B5EF4-FFF2-40B4-BE49-F238E27FC236}">
                  <a16:creationId xmlns:a16="http://schemas.microsoft.com/office/drawing/2014/main" id="{841EE88A-9270-44D0-A1DD-9EB5022FB01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5553962"/>
              <a:ext cx="1234440" cy="694944"/>
            </a:xfrm>
            <a:prstGeom prst="rect">
              <a:avLst/>
            </a:prstGeom>
          </p:spPr>
        </p:pic>
        <p:pic>
          <p:nvPicPr>
            <p:cNvPr id="834" name="Picture 833">
              <a:extLst>
                <a:ext uri="{FF2B5EF4-FFF2-40B4-BE49-F238E27FC236}">
                  <a16:creationId xmlns:a16="http://schemas.microsoft.com/office/drawing/2014/main" id="{9FB7B28F-45C9-4736-BA4F-AA8F0198554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5520" y="6248906"/>
              <a:ext cx="1234440" cy="694944"/>
            </a:xfrm>
            <a:prstGeom prst="rect">
              <a:avLst/>
            </a:prstGeom>
          </p:spPr>
        </p:pic>
        <p:pic>
          <p:nvPicPr>
            <p:cNvPr id="835" name="Picture 834">
              <a:extLst>
                <a:ext uri="{FF2B5EF4-FFF2-40B4-BE49-F238E27FC236}">
                  <a16:creationId xmlns:a16="http://schemas.microsoft.com/office/drawing/2014/main" id="{0EB6533C-D947-43FD-92E2-7FFFCF60642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09960" y="6248906"/>
              <a:ext cx="1234440" cy="694944"/>
            </a:xfrm>
            <a:prstGeom prst="rect">
              <a:avLst/>
            </a:prstGeom>
          </p:spPr>
        </p:pic>
      </p:grpSp>
    </p:spTree>
    <p:extLst>
      <p:ext uri="{BB962C8B-B14F-4D97-AF65-F5344CB8AC3E}">
        <p14:creationId xmlns:p14="http://schemas.microsoft.com/office/powerpoint/2010/main" val="343762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4A20E62-0ED7-4A8C-86FE-0D97BC882638}"/>
              </a:ext>
            </a:extLst>
          </p:cNvPr>
          <p:cNvGrpSpPr/>
          <p:nvPr/>
        </p:nvGrpSpPr>
        <p:grpSpPr>
          <a:xfrm>
            <a:off x="0" y="0"/>
            <a:ext cx="12192000" cy="6857999"/>
            <a:chOff x="0" y="0"/>
            <a:chExt cx="12192000" cy="6857999"/>
          </a:xfrm>
        </p:grpSpPr>
        <p:pic>
          <p:nvPicPr>
            <p:cNvPr id="3" name="Picture 2" descr="A close up of a logo&#10;&#10;Description automatically generated">
              <a:extLst>
                <a:ext uri="{FF2B5EF4-FFF2-40B4-BE49-F238E27FC236}">
                  <a16:creationId xmlns:a16="http://schemas.microsoft.com/office/drawing/2014/main" id="{0D65A4E2-04AF-4861-81A0-151CF1E73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5" name="Picture 4" descr="A close up of a logo&#10;&#10;Description automatically generated">
              <a:extLst>
                <a:ext uri="{FF2B5EF4-FFF2-40B4-BE49-F238E27FC236}">
                  <a16:creationId xmlns:a16="http://schemas.microsoft.com/office/drawing/2014/main" id="{9F7BB828-1603-4829-9539-36DF307F2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grpSp>
    </p:spTree>
    <p:extLst>
      <p:ext uri="{BB962C8B-B14F-4D97-AF65-F5344CB8AC3E}">
        <p14:creationId xmlns:p14="http://schemas.microsoft.com/office/powerpoint/2010/main" val="48913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111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Source Code Pro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Kugler</dc:creator>
  <cp:lastModifiedBy>Austin Kugler</cp:lastModifiedBy>
  <cp:revision>27</cp:revision>
  <dcterms:created xsi:type="dcterms:W3CDTF">2019-08-26T23:52:45Z</dcterms:created>
  <dcterms:modified xsi:type="dcterms:W3CDTF">2019-09-10T01:24:33Z</dcterms:modified>
</cp:coreProperties>
</file>