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3" r:id="rId8"/>
    <p:sldId id="260" r:id="rId9"/>
    <p:sldId id="264" r:id="rId10"/>
    <p:sldId id="261" r:id="rId11"/>
    <p:sldId id="262" r:id="rId12"/>
    <p:sldId id="267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65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63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9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049B-71B9-4051-B390-C4A33CF9EDC9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7FDFDA-238F-4942-8C3A-7078BAC0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kstate.lcmsplus.com/lcms/logon.php?z=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204418953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74" y="19946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Wait, What?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can add formative assessment questions directly into my lecture capture recordings??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4132" y="4835221"/>
            <a:ext cx="9144000" cy="1655762"/>
          </a:xfrm>
        </p:spPr>
        <p:txBody>
          <a:bodyPr/>
          <a:lstStyle/>
          <a:p>
            <a:r>
              <a:rPr lang="en-US" dirty="0"/>
              <a:t>Dan Thompson</a:t>
            </a:r>
          </a:p>
          <a:p>
            <a:r>
              <a:rPr lang="en-US" dirty="0"/>
              <a:t>Manager of Instructional Design </a:t>
            </a:r>
          </a:p>
          <a:p>
            <a:r>
              <a:rPr lang="en-US" dirty="0"/>
              <a:t>and Educational Technology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08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get stats too…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737" t="33761" r="47032" b="55164"/>
          <a:stretch/>
        </p:blipFill>
        <p:spPr>
          <a:xfrm>
            <a:off x="914401" y="1723842"/>
            <a:ext cx="4605022" cy="122908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14401" y="2407640"/>
            <a:ext cx="1325461" cy="4865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6216" t="15970" r="32913" b="50370"/>
          <a:stretch/>
        </p:blipFill>
        <p:spPr>
          <a:xfrm>
            <a:off x="914401" y="3160254"/>
            <a:ext cx="4983060" cy="209964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77334" y="3606334"/>
            <a:ext cx="1223394" cy="27776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71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7" y="2128008"/>
            <a:ext cx="10094130" cy="2402048"/>
          </a:xfrm>
        </p:spPr>
        <p:txBody>
          <a:bodyPr>
            <a:normAutofit/>
          </a:bodyPr>
          <a:lstStyle/>
          <a:p>
            <a:r>
              <a:rPr lang="en-US" sz="8000" dirty="0"/>
              <a:t>Let’s try it!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53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Dan.Thompson@okstate.edu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01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72" y="1867570"/>
            <a:ext cx="10515600" cy="20500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At the end of this session, participants will be able to:</a:t>
            </a:r>
          </a:p>
          <a:p>
            <a:pPr lvl="1"/>
            <a:r>
              <a:rPr lang="en-US" sz="2000" dirty="0"/>
              <a:t>Create quizzes in </a:t>
            </a:r>
            <a:r>
              <a:rPr lang="en-US" sz="2000" dirty="0" err="1"/>
              <a:t>Panopto</a:t>
            </a:r>
            <a:endParaRPr lang="en-US" sz="2000" dirty="0"/>
          </a:p>
          <a:p>
            <a:pPr lvl="1"/>
            <a:r>
              <a:rPr lang="en-US" sz="2000" dirty="0"/>
              <a:t>Engage students with formative assessment items in </a:t>
            </a:r>
            <a:r>
              <a:rPr lang="en-US" sz="2000" dirty="0" err="1"/>
              <a:t>Panopto</a:t>
            </a:r>
            <a:r>
              <a:rPr lang="en-US" sz="2000" dirty="0"/>
              <a:t> recordings</a:t>
            </a:r>
          </a:p>
          <a:p>
            <a:pPr lvl="1"/>
            <a:r>
              <a:rPr lang="en-US" sz="2000" dirty="0"/>
              <a:t>Evaluate student understanding of course content though embedded formative assessments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0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Panopto</a:t>
            </a:r>
            <a:r>
              <a:rPr lang="en-US" sz="4400" dirty="0"/>
              <a:t>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Product/Daily Process </a:t>
            </a:r>
          </a:p>
          <a:p>
            <a:pPr lvl="1"/>
            <a:r>
              <a:rPr lang="en-US" sz="2000" dirty="0"/>
              <a:t>Labeled “lecture capture”, but it’s much </a:t>
            </a:r>
            <a:r>
              <a:rPr lang="en-US" sz="2000" dirty="0" err="1"/>
              <a:t>much</a:t>
            </a:r>
            <a:r>
              <a:rPr lang="en-US" sz="2000" dirty="0"/>
              <a:t> more</a:t>
            </a:r>
          </a:p>
          <a:p>
            <a:pPr lvl="1"/>
            <a:r>
              <a:rPr lang="en-US" sz="2000" dirty="0"/>
              <a:t>All class periods at OSU-CHS are captured and posted same day for student review</a:t>
            </a:r>
          </a:p>
          <a:p>
            <a:pPr lvl="1"/>
            <a:r>
              <a:rPr lang="en-US" sz="2000" dirty="0"/>
              <a:t>The in-class recordings capture the audio from the microphone and the classroom computer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307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Panopto</a:t>
            </a:r>
            <a:r>
              <a:rPr lang="en-US" sz="4000" dirty="0"/>
              <a:t> 202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create a recording anywhere!</a:t>
            </a:r>
          </a:p>
          <a:p>
            <a:pPr lvl="1"/>
            <a:r>
              <a:rPr lang="en-US" sz="1800" dirty="0"/>
              <a:t>You just need to be connected to the Internet and have a microphone connected to your computer</a:t>
            </a:r>
          </a:p>
          <a:p>
            <a:pPr lvl="1"/>
            <a:r>
              <a:rPr lang="en-US" sz="1800" dirty="0"/>
              <a:t>Make a mistake during your recording? Don’t start over…you can easily cut out any part of the recording</a:t>
            </a:r>
          </a:p>
          <a:p>
            <a:pPr lvl="1"/>
            <a:r>
              <a:rPr lang="en-US" sz="1800" dirty="0"/>
              <a:t>Videos automatically upload to the intended course</a:t>
            </a:r>
          </a:p>
          <a:p>
            <a:pPr lvl="1"/>
            <a:r>
              <a:rPr lang="en-US" sz="1800" dirty="0"/>
              <a:t>Recommendations:</a:t>
            </a:r>
          </a:p>
          <a:p>
            <a:pPr lvl="2"/>
            <a:r>
              <a:rPr lang="en-US" sz="1600" dirty="0"/>
              <a:t>Keep pre-recorded videos short! 6-10 minutes is ideal.</a:t>
            </a:r>
          </a:p>
          <a:p>
            <a:pPr lvl="2"/>
            <a:r>
              <a:rPr lang="en-US" sz="1600" dirty="0"/>
              <a:t>Add formative assessment items!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60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Formative Assessment?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Preparation for summative exams</a:t>
            </a:r>
          </a:p>
          <a:p>
            <a:r>
              <a:rPr lang="en-US" sz="2000" dirty="0"/>
              <a:t>Ensure students are prepared for class</a:t>
            </a:r>
          </a:p>
          <a:p>
            <a:r>
              <a:rPr lang="en-US" sz="2000" dirty="0"/>
              <a:t>Questions assist in focusing students on the important information from the assignment</a:t>
            </a:r>
          </a:p>
          <a:p>
            <a:r>
              <a:rPr lang="en-US" sz="2000" dirty="0"/>
              <a:t>Student self-assessment</a:t>
            </a:r>
          </a:p>
          <a:p>
            <a:r>
              <a:rPr lang="en-US" sz="2000" dirty="0"/>
              <a:t>Provides more class time flexibility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4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 prepare for an active learning session!</a:t>
            </a:r>
          </a:p>
          <a:p>
            <a:pPr lvl="1"/>
            <a:r>
              <a:rPr lang="en-US" dirty="0"/>
              <a:t>Pre-class assessments</a:t>
            </a:r>
          </a:p>
          <a:p>
            <a:r>
              <a:rPr lang="en-US" dirty="0"/>
              <a:t>Direct students to the main points of a presentation</a:t>
            </a:r>
          </a:p>
          <a:p>
            <a:r>
              <a:rPr lang="en-US" dirty="0"/>
              <a:t>Allow students to self-assess</a:t>
            </a:r>
          </a:p>
          <a:p>
            <a:r>
              <a:rPr lang="en-US" dirty="0"/>
              <a:t>Provide breaks during lecture capture recordings</a:t>
            </a:r>
          </a:p>
          <a:p>
            <a:pPr lvl="1"/>
            <a:r>
              <a:rPr lang="en-US" dirty="0"/>
              <a:t>Allow students to have some engagement with the material</a:t>
            </a:r>
          </a:p>
          <a:p>
            <a:r>
              <a:rPr lang="en-US" dirty="0"/>
              <a:t>Provides feedback on student understanding of lecture content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2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Accessing </a:t>
            </a:r>
            <a:r>
              <a:rPr lang="en-US" sz="4000" dirty="0" err="1"/>
              <a:t>Panopto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 through LCMS+</a:t>
            </a:r>
          </a:p>
          <a:p>
            <a:pPr lvl="1"/>
            <a:r>
              <a:rPr lang="en-US" sz="1800" dirty="0">
                <a:hlinkClick r:id="rId3"/>
              </a:rPr>
              <a:t>https://okstate.lcmsplus.com/lcms/logon.php?z=1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82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create a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https://vimeo.com/204418953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79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How to create a formative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Let’s create one now….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040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9" ma:contentTypeDescription="Create a new document." ma:contentTypeScope="" ma:versionID="dd7588ea626084fc4c3fdf2e736c199d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83224915fe5492b6ee0dc87ad08cb8bd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File_x0020_Type0 xmlns="22c81239-4916-42f8-981e-bb17659ba664" xsi:nil="true"/>
    <date xmlns="22c81239-4916-42f8-981e-bb17659ba664" xsi:nil="true"/>
  </documentManagement>
</p:properties>
</file>

<file path=customXml/itemProps1.xml><?xml version="1.0" encoding="utf-8"?>
<ds:datastoreItem xmlns:ds="http://schemas.openxmlformats.org/officeDocument/2006/customXml" ds:itemID="{AB1B5935-B613-4609-901C-1C7B646D8F6A}"/>
</file>

<file path=customXml/itemProps2.xml><?xml version="1.0" encoding="utf-8"?>
<ds:datastoreItem xmlns:ds="http://schemas.openxmlformats.org/officeDocument/2006/customXml" ds:itemID="{EF98CC4F-C008-4678-99A1-C2650B26E511}"/>
</file>

<file path=customXml/itemProps3.xml><?xml version="1.0" encoding="utf-8"?>
<ds:datastoreItem xmlns:ds="http://schemas.openxmlformats.org/officeDocument/2006/customXml" ds:itemID="{FA06FCC6-9D84-4EEF-A8BA-0CB042D2BB0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4939</TotalTime>
  <Words>314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Wait, What?   I can add formative assessment questions directly into my lecture capture recordings??</vt:lpstr>
      <vt:lpstr>Session Objectives</vt:lpstr>
      <vt:lpstr>Panopto 101</vt:lpstr>
      <vt:lpstr>Panopto 202</vt:lpstr>
      <vt:lpstr>Why Formative Assessment?</vt:lpstr>
      <vt:lpstr>Best Practices</vt:lpstr>
      <vt:lpstr>Accessing Panopto</vt:lpstr>
      <vt:lpstr>How to create a video</vt:lpstr>
      <vt:lpstr>How to create a formative assessment</vt:lpstr>
      <vt:lpstr>You can get stats too…</vt:lpstr>
      <vt:lpstr>Let’s try it!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Wait, What?   Embedding Formative Assessments in your Lecture Capture Recordings</dc:title>
  <dc:creator>Thompson, Dan</dc:creator>
  <cp:lastModifiedBy>Thompson, Dan</cp:lastModifiedBy>
  <cp:revision>37</cp:revision>
  <dcterms:created xsi:type="dcterms:W3CDTF">2017-01-23T16:17:18Z</dcterms:created>
  <dcterms:modified xsi:type="dcterms:W3CDTF">2017-02-24T17:35:13Z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DD89A337-FA03-4229-BFFE-866236219CA3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0x010100354EE8F5754CE74DA1362FF4A382C9BF</vt:lpwstr>
  </property>
</Properties>
</file>