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5" r:id="rId9"/>
    <p:sldId id="264" r:id="rId10"/>
    <p:sldId id="266" r:id="rId11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950E269-4425-4F2E-8138-008BED62BFD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8B60C9-3F66-4C21-AEA5-E8E63C49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7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3E1A-2C7E-4AC9-8765-D5CC439CA232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AC62-2C02-49CF-B592-773668E9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vodcasting.ning.com/" TargetMode="External"/><Relationship Id="rId3" Type="http://schemas.openxmlformats.org/officeDocument/2006/relationships/hyperlink" Target="http://mindshift.kqed.org/2011/09/the-flipped-classroom-defined/" TargetMode="External"/><Relationship Id="rId7" Type="http://schemas.openxmlformats.org/officeDocument/2006/relationships/hyperlink" Target="http://www.ted.com/talks/salman_khan_let_s_use_video_to_reinvent_educatio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hyperlink" Target="http://www.google.com/url?sa=t&amp;rct=j&amp;q=&amp;esrc=s&amp;source=web&amp;cd=12&amp;ved=0CDQQtwIwATgK&amp;url=http://www.ted.com/talks/salman_khan_let_s_use_video_to_reinvent_education.html&amp;ei=u50xT9jjLqSciQK2kInMAw&amp;usg=AFQjCNGETG3fpvX5AdsFn3qBcgyJ4m9N_Q&amp;sig2=b80BZLH1M8ZGHNIPPxV85w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learning4mastery.com/" TargetMode="External"/><Relationship Id="rId10" Type="http://schemas.openxmlformats.org/officeDocument/2006/relationships/hyperlink" Target="http://www.thedailyriff.com/articles/the-flipped-class-what-does-a-good-one-look-like-692.php" TargetMode="External"/><Relationship Id="rId4" Type="http://schemas.openxmlformats.org/officeDocument/2006/relationships/hyperlink" Target="https://sites.google.com/site/flipyourclass/" TargetMode="External"/><Relationship Id="rId9" Type="http://schemas.openxmlformats.org/officeDocument/2006/relationships/hyperlink" Target="http://net.educause.edu/ir/library/pdf/eli708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/>
              <a:t>Flipping Your Classroom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696200" cy="31410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600"/>
            <a:ext cx="1262983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8158" y="5791200"/>
            <a:ext cx="3516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Brandy Close, M. Ed.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OSU-CHS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Office of Educational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17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Questions???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711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u="sng" dirty="0"/>
              <a:t>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698171"/>
            <a:ext cx="510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Define the “Flipped Classroom”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9540" y="2547610"/>
            <a:ext cx="7310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Identify the goal(s) of flipping the classroom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0426" y="3309257"/>
            <a:ext cx="7538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Differentiate between teaching methods that do and do not foster higher level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9540" y="4651099"/>
            <a:ext cx="7397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Identify steps/components needed to successfully create a flipped classroom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161576" cy="840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398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u="sng" dirty="0"/>
              <a:t>Flipping the Classroom: What is 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571" y="1714574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The Flipped classroom inverts traditional teaching methods. In-class time is re-purposed for inquiry, application, and assessment in order to foster higher learning in students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724400"/>
            <a:ext cx="7032171" cy="166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056328" cy="764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0071" y="6466114"/>
            <a:ext cx="571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http://www.washington.edu/teaching/teaching-resources/flipping-the-classroom/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0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2162"/>
          </a:xfrm>
        </p:spPr>
        <p:txBody>
          <a:bodyPr>
            <a:noAutofit/>
          </a:bodyPr>
          <a:lstStyle/>
          <a:p>
            <a:r>
              <a:rPr lang="en-US" sz="5400" u="sng" dirty="0"/>
              <a:t>Flipping Your Classroom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263655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Students become invested in the learning process through studying course material outside of class prior to class time: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286" y="2695190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3286" y="404083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research assignments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36" y="3459425"/>
            <a:ext cx="581406" cy="5814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2265837"/>
            <a:ext cx="4648200" cy="447331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544" y="4953000"/>
            <a:ext cx="4135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Instructors become facilitators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286" y="6570115"/>
            <a:ext cx="4402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http://etale.org/main/2013/02/21/a-flipped-classroom-primer/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3578" y="3156855"/>
            <a:ext cx="4484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Pre-recorded lectures (using </a:t>
            </a:r>
            <a:r>
              <a:rPr lang="en-US" sz="2400" dirty="0" err="1"/>
              <a:t>Tegrity</a:t>
            </a:r>
            <a:r>
              <a:rPr lang="en-US" sz="2400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161576" cy="840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594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1435493"/>
            <a:ext cx="419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The primary goal in flipping your classroom is to foster deeper, richer learning experiences that result in student learning on a  higher level.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92661"/>
            <a:ext cx="3993980" cy="47863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7200" y="6211669"/>
            <a:ext cx="487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http://educationaljargonschs.wikispaces.com/Bloom's+Taxonomy+(revised)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4419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maximize the limited face-to-face time between students and the instructor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93" y="76200"/>
            <a:ext cx="1079774" cy="78175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800" u="sng" dirty="0"/>
              <a:t>The Goal(s) of a Flipped Classroom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438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/>
              <a:t>The Flipped Classroom Teaching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57" y="1447800"/>
            <a:ext cx="449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Lecture: </a:t>
            </a:r>
            <a:r>
              <a:rPr lang="en-US" b="1" dirty="0">
                <a:solidFill>
                  <a:srgbClr val="FF0000"/>
                </a:solidFill>
              </a:rPr>
              <a:t>pre-recorded for students to view outside/before class (integration of technology using </a:t>
            </a:r>
            <a:r>
              <a:rPr lang="en-US" b="1" dirty="0" err="1">
                <a:solidFill>
                  <a:srgbClr val="FF0000"/>
                </a:solidFill>
              </a:rPr>
              <a:t>Tegrity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6757" y="6378701"/>
            <a:ext cx="686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Case-based Learning: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alternative, authentic assessment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2590799"/>
            <a:ext cx="6331438" cy="356398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TextBox 5"/>
          <p:cNvSpPr txBox="1"/>
          <p:nvPr/>
        </p:nvSpPr>
        <p:spPr>
          <a:xfrm>
            <a:off x="6636238" y="2286000"/>
            <a:ext cx="2362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Collaborative Learning: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fosters student engagement during class time (Integrating technology using Group Twitter, Join.me, Google+ Hangout)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338" y="1060633"/>
            <a:ext cx="1069521" cy="774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986" y="6101703"/>
            <a:ext cx="559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http://ctl.utexas.edu/teaching/flipping_a_class/what_is_flipped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2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Flipping Your Classroom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8057"/>
            <a:ext cx="8825549" cy="5026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6387540"/>
            <a:ext cx="25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Wiley Learning Institute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667" y="228600"/>
            <a:ext cx="1266825" cy="917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384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69" y="0"/>
            <a:ext cx="425946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04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the Classroom : Resources</a:t>
            </a:r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990600" y="1676400"/>
            <a:ext cx="6705600" cy="3951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Mind/Shift: The Flipped Classroom Defined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infographic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Flipped Classroom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ePortfolio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Learning4Mastery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  <a:hlinkClick r:id="rId6"/>
            </a:endParaRPr>
          </a:p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7"/>
              </a:rPr>
              <a:t>Salman Khan: Let’s use video to reinvent education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(TED Talk)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8"/>
              </a:rPr>
              <a:t>The Flipped Class Network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9"/>
              </a:rPr>
              <a:t>7 Things You Should Know…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(PDF)</a:t>
            </a:r>
          </a:p>
          <a:p>
            <a:pPr eaLnBrk="1" hangingPunct="1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  <a:hlinkClick r:id="rId10"/>
              </a:rPr>
              <a:t>The Flipped Class: What does a good one look like?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(Article)</a:t>
            </a:r>
          </a:p>
          <a:p>
            <a:pPr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6387540"/>
            <a:ext cx="254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Wiley Learning Institute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1266825" cy="9171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9838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1.3337"/>
  <p:tag name="PPTVERSION" val="14"/>
  <p:tag name="TPOS" val="2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356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Flipping Your Classroom</vt:lpstr>
      <vt:lpstr>Objectives</vt:lpstr>
      <vt:lpstr>Flipping the Classroom: What is it?</vt:lpstr>
      <vt:lpstr>Flipping Your Classroom</vt:lpstr>
      <vt:lpstr>The Goal(s) of a Flipped Classroom</vt:lpstr>
      <vt:lpstr>The Flipped Classroom Teaching Methods</vt:lpstr>
      <vt:lpstr>Flipping Your Classroom</vt:lpstr>
      <vt:lpstr>PowerPoint Presentation</vt:lpstr>
      <vt:lpstr>Flipping the Classroom : Resources</vt:lpstr>
      <vt:lpstr>Questions???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Flipping Your Classroom</dc:title>
  <dc:creator>Windows User</dc:creator>
  <cp:lastModifiedBy>Rutledge, Austin</cp:lastModifiedBy>
  <cp:revision>35</cp:revision>
  <cp:lastPrinted>2014-07-16T19:27:50Z</cp:lastPrinted>
  <dcterms:created xsi:type="dcterms:W3CDTF">2014-07-14T19:18:39Z</dcterms:created>
  <dcterms:modified xsi:type="dcterms:W3CDTF">2017-01-30T17:15:33Z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3C546089-420B-4BB6-949F-0D66D0359D68</vt:lpwstr>
  </property>
  <property fmtid="{D5CDD505-2E9C-101B-9397-08002B2CF9AE}" pid="3" name="ArticulatePath">
    <vt:lpwstr>Flipping Your Classroom</vt:lpwstr>
  </property>
</Properties>
</file>