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40CD-4418-4321-81FA-AC48AE269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81430-4CAC-4B57-AC5B-D81D330D5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C869-4A39-4058-BCB1-6D8F5CE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BD7E0-CF32-49E6-B42A-7A79613C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C192-881D-440A-9C39-6737E6B8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5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2CE8-1FD9-499D-BC47-EE4485AD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AEBDA-3A87-4203-89A3-0452A6DC4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7BBC-5816-45AC-8E39-0C88DC52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28C2-687D-41B3-9A4B-96CC569C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81C5B-E971-473F-8F0A-C3CC73D7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C22DC-A574-4D68-AB0D-749980CFE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FFF9A-19D2-4BD5-A1EE-1C1FC7428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302BA-17C4-4F39-9A39-173F4AD7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9580-0F55-426A-AB73-E15A4DC2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9875-9A19-442C-91A9-081F958C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F000-5FE7-484C-B6E3-853A7E2B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CA7-572D-43D1-8892-9240C403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81D6-A528-4945-BBAB-F9912254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62EA-58E0-4A43-831B-7A7EDA5D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55A7-5339-4F11-9146-8CA1AC89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5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DEA7-12FA-4265-94B0-CCBBD0AA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DF8FB-844C-4A74-93FF-A4571A8E9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F110-3679-4BD9-BFB9-D5BCC5B2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4117-D978-47D9-8C80-F03782C3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1CB0-BB55-4EF2-ACBD-DDE73781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C0F4-1C71-416E-ADBF-9746A66D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FBBF-06E4-48E3-9693-71AB4A52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B16BD-A193-4ABB-837B-F5B7E3BA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667EB-BCF2-47FD-9DB0-95FB5CF9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FF1D6-658F-482D-9804-C9061057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78607-7A13-421D-9183-CD04B15E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5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27D7-5BB4-498E-81E2-FA2DA36C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7418B-FA82-41BC-9B97-6D360D85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9AEFE-FCFF-4478-9F36-E0A14F560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CF40-0941-4112-AC96-48462E493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B40C3-FEFE-4CD4-B9E1-C1221A3BF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19E58-AAEE-4907-AFA3-DAE1ECCD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AA2F3-9671-414B-91B4-1DBB1B59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359CB-0699-449A-9990-D2603C59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EA7B-7109-49A2-88B5-EABA8510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015A5-2EE6-4E30-A2AC-F521E115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165DD-8675-4847-BCBD-1974B6A9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8CAD5-6A1C-44AA-9F17-795DAA50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D5382-676F-4C16-99F1-DB378C8C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3D5BB-DB8D-4067-89E2-1B017991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0E31A-FBA1-4B09-8410-FE14E615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0FC1-1E98-4E98-B80A-DE6909C7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016B-007B-488E-8379-352809B1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BDF35-73A3-4068-8A04-75BA3B53E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21552-942B-4271-920B-BD321083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118C5-72E1-4AA6-8674-5BA6D126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B5719-20D4-40A8-AF2B-A1DD1567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9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2743-2C14-4F3C-B83D-F85411C1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429DA-734E-42EC-9C5D-D8CE66DD2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FDD11-5224-4042-A70C-E6F8F8238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C5337-EE7D-4F7C-A502-51C22076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3261F-521D-42E0-A52D-58F30027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87632-1B55-41CF-9447-C93114A3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FB35F-4F7B-4588-AFC4-ADC75656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2B5FB-F4F4-4D92-8E5D-1AF8DABF7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8AF8-3FC3-4C21-B6B0-0E8FC602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84A4-D862-4340-AC2F-9EDE07E7E48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48AB-F78E-4B73-AA6D-0CC201B0F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5AA9-2EB1-4012-B3C9-BC443DDEB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ECD0-797B-4483-AD9D-D3D5A133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F02F-B928-4219-9966-66AA64304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Multiplayer Tank Game</a:t>
            </a:r>
            <a:br>
              <a:rPr lang="en-US" dirty="0"/>
            </a:br>
            <a:r>
              <a:rPr lang="en-US" dirty="0"/>
              <a:t>COMP2100 Network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0A91E-AE6D-443D-9206-11C879914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Scott Austin</a:t>
            </a:r>
          </a:p>
        </p:txBody>
      </p:sp>
    </p:spTree>
    <p:extLst>
      <p:ext uri="{BB962C8B-B14F-4D97-AF65-F5344CB8AC3E}">
        <p14:creationId xmlns:p14="http://schemas.microsoft.com/office/powerpoint/2010/main" val="155959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7509-DE50-4086-B488-5A54A5FE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Tank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D469-AD2E-4B96-933C-75FC2AC0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tanks; One survivor</a:t>
            </a:r>
          </a:p>
          <a:p>
            <a:r>
              <a:rPr lang="en-US" dirty="0"/>
              <a:t>Each player controls one tank</a:t>
            </a:r>
          </a:p>
          <a:p>
            <a:pPr lvl="1"/>
            <a:r>
              <a:rPr lang="en-US" dirty="0"/>
              <a:t>Movement, Aiming, Firing</a:t>
            </a:r>
          </a:p>
          <a:p>
            <a:r>
              <a:rPr lang="en-US" dirty="0"/>
              <a:t>If a tank is hit, it is destroyed</a:t>
            </a:r>
          </a:p>
          <a:p>
            <a:r>
              <a:rPr lang="en-US" dirty="0"/>
              <a:t>All in real-time</a:t>
            </a:r>
          </a:p>
        </p:txBody>
      </p:sp>
    </p:spTree>
    <p:extLst>
      <p:ext uri="{BB962C8B-B14F-4D97-AF65-F5344CB8AC3E}">
        <p14:creationId xmlns:p14="http://schemas.microsoft.com/office/powerpoint/2010/main" val="152349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5E3C-43A8-4B0A-A1EC-C51A5BE8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4FA8-D3DD-480E-B7F9-31A09E9A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UDP protocol</a:t>
            </a:r>
          </a:p>
          <a:p>
            <a:pPr lvl="1"/>
            <a:r>
              <a:rPr lang="en-US" dirty="0"/>
              <a:t>TCP is unsuitable for this kind of application</a:t>
            </a:r>
          </a:p>
          <a:p>
            <a:r>
              <a:rPr lang="en-US" dirty="0"/>
              <a:t>Self-defined Application protocol</a:t>
            </a:r>
          </a:p>
          <a:p>
            <a:r>
              <a:rPr lang="en-US" dirty="0"/>
              <a:t>Application sends messages containing data about its tank.</a:t>
            </a:r>
          </a:p>
        </p:txBody>
      </p:sp>
    </p:spTree>
    <p:extLst>
      <p:ext uri="{BB962C8B-B14F-4D97-AF65-F5344CB8AC3E}">
        <p14:creationId xmlns:p14="http://schemas.microsoft.com/office/powerpoint/2010/main" val="185192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C09D-4AF5-472A-9EA9-C36203D7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F9F5A3-B277-468E-9793-C02A03CD4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650776"/>
              </p:ext>
            </p:extLst>
          </p:nvPr>
        </p:nvGraphicFramePr>
        <p:xfrm>
          <a:off x="838200" y="1690688"/>
          <a:ext cx="10515601" cy="3752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892">
                  <a:extLst>
                    <a:ext uri="{9D8B030D-6E8A-4147-A177-3AD203B41FA5}">
                      <a16:colId xmlns:a16="http://schemas.microsoft.com/office/drawing/2014/main" val="2921124862"/>
                    </a:ext>
                  </a:extLst>
                </a:gridCol>
                <a:gridCol w="1170694">
                  <a:extLst>
                    <a:ext uri="{9D8B030D-6E8A-4147-A177-3AD203B41FA5}">
                      <a16:colId xmlns:a16="http://schemas.microsoft.com/office/drawing/2014/main" val="2601795075"/>
                    </a:ext>
                  </a:extLst>
                </a:gridCol>
                <a:gridCol w="1554922">
                  <a:extLst>
                    <a:ext uri="{9D8B030D-6E8A-4147-A177-3AD203B41FA5}">
                      <a16:colId xmlns:a16="http://schemas.microsoft.com/office/drawing/2014/main" val="1182672904"/>
                    </a:ext>
                  </a:extLst>
                </a:gridCol>
                <a:gridCol w="1909041">
                  <a:extLst>
                    <a:ext uri="{9D8B030D-6E8A-4147-A177-3AD203B41FA5}">
                      <a16:colId xmlns:a16="http://schemas.microsoft.com/office/drawing/2014/main" val="3571610102"/>
                    </a:ext>
                  </a:extLst>
                </a:gridCol>
                <a:gridCol w="1933197">
                  <a:extLst>
                    <a:ext uri="{9D8B030D-6E8A-4147-A177-3AD203B41FA5}">
                      <a16:colId xmlns:a16="http://schemas.microsoft.com/office/drawing/2014/main" val="2216087016"/>
                    </a:ext>
                  </a:extLst>
                </a:gridCol>
                <a:gridCol w="1233855">
                  <a:extLst>
                    <a:ext uri="{9D8B030D-6E8A-4147-A177-3AD203B41FA5}">
                      <a16:colId xmlns:a16="http://schemas.microsoft.com/office/drawing/2014/main" val="3932045430"/>
                    </a:ext>
                  </a:extLst>
                </a:gridCol>
              </a:tblGrid>
              <a:tr h="43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TankGameByteBuffer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byte-offset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2133522"/>
                  </a:ext>
                </a:extLst>
              </a:tr>
              <a:tr h="43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time_stamp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time_stamp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time_stamp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2001231"/>
                  </a:ext>
                </a:extLst>
              </a:tr>
              <a:tr h="43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TG_START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TG_MOVE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TG_FIRE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TG_HIT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667767"/>
                  </a:ext>
                </a:extLst>
              </a:tr>
              <a:tr h="43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float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xpos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xpos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2327711"/>
                  </a:ext>
                </a:extLst>
              </a:tr>
              <a:tr h="43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float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ypos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ypos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902682"/>
                  </a:ext>
                </a:extLst>
              </a:tr>
              <a:tr h="43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float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rotation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rotation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8817909"/>
                  </a:ext>
                </a:extLst>
              </a:tr>
              <a:tr h="43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float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turret_rotation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turret_rotation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019507"/>
                  </a:ext>
                </a:extLst>
              </a:tr>
              <a:tr h="43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END DATA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8437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0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C76D-45BF-4E86-A9CB-D518F4DA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0EC9-A12A-48F2-A450-024CA6A7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may be dropped or arrive out of order.</a:t>
            </a:r>
          </a:p>
          <a:p>
            <a:r>
              <a:rPr lang="en-US" dirty="0"/>
              <a:t>Latency. Takes time for tank on other screen to update.</a:t>
            </a:r>
          </a:p>
          <a:p>
            <a:r>
              <a:rPr lang="en-US" dirty="0"/>
              <a:t>Applications out of sync. Which one is correct?</a:t>
            </a:r>
          </a:p>
        </p:txBody>
      </p:sp>
    </p:spTree>
    <p:extLst>
      <p:ext uri="{BB962C8B-B14F-4D97-AF65-F5344CB8AC3E}">
        <p14:creationId xmlns:p14="http://schemas.microsoft.com/office/powerpoint/2010/main" val="33737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39D4-94CD-4D02-BCB3-4618E3ED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2E33-9C20-46BD-BB3B-8AC3FCBA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3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152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Multiplayer Tank Game COMP2100 Network Programming</vt:lpstr>
      <vt:lpstr>The Tank Game</vt:lpstr>
      <vt:lpstr>Networking</vt:lpstr>
      <vt:lpstr>PowerPoint Presentation</vt:lpstr>
      <vt:lpstr>Issues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Tank Game COMP2100 Network Programming</dc:title>
  <dc:creator>Austin, Scott</dc:creator>
  <cp:lastModifiedBy>Austin, Scott</cp:lastModifiedBy>
  <cp:revision>1</cp:revision>
  <dcterms:created xsi:type="dcterms:W3CDTF">2017-12-08T06:43:02Z</dcterms:created>
  <dcterms:modified xsi:type="dcterms:W3CDTF">2017-12-08T06:51:47Z</dcterms:modified>
</cp:coreProperties>
</file>