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Carter 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73e7122e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73e7122e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Austin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73e7122e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73e7122e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Austin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73e7122e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73e7122e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Austin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73e7122e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73e7122e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Carter 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73e7122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73e7122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Carter C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73e7122e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73e7122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73e7122e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73e7122e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73e7122e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73e7122e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73e7122e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73e7122e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73e7122e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73e7122e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c42db68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c42db68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Carter C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73e7122e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73e7122e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9c42db68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9c42db68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73e7122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73e7122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Carter 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3e7122e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3e7122e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3e7122e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3e7122e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3e7122e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3e7122e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3e7122e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73e7122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73e7122e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73e7122e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Austin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39cb5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39cb5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Austin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tl-sdr.com/" TargetMode="External"/><Relationship Id="rId4" Type="http://schemas.openxmlformats.org/officeDocument/2006/relationships/hyperlink" Target="https://wiki.gnuradio.org/" TargetMode="External"/><Relationship Id="rId5" Type="http://schemas.openxmlformats.org/officeDocument/2006/relationships/hyperlink" Target="https://www.rfwireless-world.com/" TargetMode="External"/><Relationship Id="rId6" Type="http://schemas.openxmlformats.org/officeDocument/2006/relationships/hyperlink" Target="http://www.rtlsdr.com/" TargetMode="External"/><Relationship Id="rId7" Type="http://schemas.openxmlformats.org/officeDocument/2006/relationships/hyperlink" Target="https://airspy.com/quickstar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 With SDR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9"/>
            <a:ext cx="81231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Ryan Eslick, Austin Brown, Hunter Griffin, Carter Church, Daniel Bangham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Amplitude Shift Keying (ASK)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data is translated into changes in amplitude of the carrier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Variations exist such as OOK (on-off keying)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</a:t>
            </a:r>
            <a:r>
              <a:rPr lang="en"/>
              <a:t>varieties</a:t>
            </a:r>
            <a:r>
              <a:rPr lang="en"/>
              <a:t> like APSK (Amplitude-Phase Shift keying) are common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211775"/>
            <a:ext cx="451485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125" y="2211775"/>
            <a:ext cx="44217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Frequency Shift Keying (GFSK)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1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Gaussian filter to smooth transitions between frequencies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spectral bandwidth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increase intersymbol </a:t>
            </a:r>
            <a:r>
              <a:rPr lang="en"/>
              <a:t>interference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44005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2874513"/>
            <a:ext cx="47244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Quadrature Phase Shift Keying</a:t>
            </a:r>
            <a:r>
              <a:rPr lang="en"/>
              <a:t> (QPSK)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Transmits two bits per symbol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</a:t>
            </a:r>
            <a:r>
              <a:rPr lang="en"/>
              <a:t> in terms of bandwidth </a:t>
            </a:r>
            <a:r>
              <a:rPr lang="en"/>
              <a:t>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as efficient in terms of power efficiency 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589" y="2205975"/>
            <a:ext cx="4198826" cy="27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Refresher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57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NRZ (Non-Return to Zero)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matches the logical signal (data)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Commonly used in serial 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NRZI (Non-Return to Zero Inverted)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matches inverse of the logical signal (data)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Manchester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 clocking; Transitions at middle of each bit period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 0 represented by 0-&gt;1 transition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by Ethernet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050" y="1152475"/>
            <a:ext cx="2792250" cy="7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050" y="1896800"/>
            <a:ext cx="2792250" cy="7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0050" y="2641125"/>
            <a:ext cx="2792250" cy="19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&amp; Constellation Diagrams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Diagram - also known as an eye pattern, show range of amplitude and timing deviations associated with data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Constellation Diagrams - </a:t>
            </a:r>
            <a:r>
              <a:rPr lang="en"/>
              <a:t>representation</a:t>
            </a:r>
            <a:r>
              <a:rPr lang="en"/>
              <a:t> of a digitally modulated signal displayed on a 2D polar coordinate plane </a:t>
            </a:r>
            <a:r>
              <a:rPr lang="en"/>
              <a:t>representing</a:t>
            </a:r>
            <a:r>
              <a:rPr lang="en"/>
              <a:t> the complex values of the signal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050" y="3038025"/>
            <a:ext cx="2109574" cy="19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25" y="3038025"/>
            <a:ext cx="3423102" cy="19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 are </a:t>
            </a:r>
            <a:r>
              <a:rPr lang="en"/>
              <a:t>pre established</a:t>
            </a:r>
            <a:r>
              <a:rPr lang="en"/>
              <a:t> rules used to exchange information between two radio devices.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 Protocols:IEEE 802.15.4, ZigBee, Z-Wave, </a:t>
            </a:r>
            <a:r>
              <a:rPr lang="en"/>
              <a:t>Bluetooth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Protocols: </a:t>
            </a:r>
            <a:r>
              <a:rPr lang="en"/>
              <a:t>IEEE 802.11, Packet Radio(AX.25)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802.15.4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as a base to be built on top of for many other RF protocols.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 Ranges: 2.4GHz(most common), 868MHz, 915MHz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PSK with speeds of up to 250kbps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Channel Access methods: Carrier-sense multiple access with collision avoidance (CSMA/CA), Time-</a:t>
            </a:r>
            <a:r>
              <a:rPr lang="en"/>
              <a:t>division</a:t>
            </a:r>
            <a:r>
              <a:rPr lang="en"/>
              <a:t> multiple access (TDMA)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Packet Frame Types: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MAC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Beacon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11937"/>
            <a:ext cx="3982174" cy="18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ZigBee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on top of IEEE 802.15.4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operates at 2.4 GHz, but can also operate at 915 MHz in the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speed is 250kbps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 to heavy interfe</a:t>
            </a:r>
            <a:r>
              <a:rPr lang="en"/>
              <a:t>rence from Wifi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is Zigbee signals, others is wifi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direct sequence spread spectrum (DSSS) modulation which will reduce the overall signal interference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38" y="3397288"/>
            <a:ext cx="66008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925" y="266074"/>
            <a:ext cx="3429824" cy="8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Z-Wave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many smaller IOT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Z-Wave operates at 908.42 MHz in the United States and Canada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wireless Mesh Network of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FSK with throughput of about 40Kb/sec - 100Kb/sec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Manchester channel encoding or NRZ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apply AES128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and Slave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CSMA/CA on MAC layer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950" y="82100"/>
            <a:ext cx="2559600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649" y="2796424"/>
            <a:ext cx="5017451" cy="21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Radio(AX.25)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Severely</a:t>
            </a:r>
            <a:r>
              <a:rPr lang="en"/>
              <a:t> outdated, but used by many a</a:t>
            </a:r>
            <a:r>
              <a:rPr lang="en"/>
              <a:t>mateur</a:t>
            </a:r>
            <a:r>
              <a:rPr lang="en"/>
              <a:t> radio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Supported by linux use “sudo apt install ax25-tools” on Ubuntu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Link Layer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Transmits using NRZI encoding 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00" y="2166625"/>
            <a:ext cx="4492025" cy="25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 - Black Box vs White Box Refresher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- Internal details (design, functionality, etc) are left unknown to the reverse engineer; Opposite of white 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Specifically, our project revolves around documenting the process for performing black box reverse engineering on a device emitting RF signals.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us, this entails having no formal understanding of the device, then </a:t>
            </a:r>
            <a:r>
              <a:rPr lang="en"/>
              <a:t>reverse engineering its communication processes solely from captured wireless transmissions.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Cited/Useful Resources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https://www.rtl-sdr.com/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https://wiki.gnuradio.org/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>
                <a:solidFill>
                  <a:schemeClr val="hlink"/>
                </a:solidFill>
                <a:hlinkClick r:id="rId5"/>
              </a:rPr>
              <a:t>https://www.rfwireless-world.com/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>
                <a:solidFill>
                  <a:schemeClr val="hlink"/>
                </a:solidFill>
                <a:hlinkClick r:id="rId6"/>
              </a:rPr>
              <a:t>http://www.rtlsdr.com/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>
                <a:solidFill>
                  <a:schemeClr val="hlink"/>
                </a:solidFill>
                <a:hlinkClick r:id="rId7"/>
              </a:rPr>
              <a:t>https://airspy.com/quickstart/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Fob Interception Demo</a:t>
            </a:r>
            <a:endParaRPr/>
          </a:p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510450" y="3182349"/>
            <a:ext cx="81231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Ryan Eslick, Hunter Griffin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SDR?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“Software Defined Radio”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radio in which some or all of the </a:t>
            </a:r>
            <a:r>
              <a:rPr lang="en"/>
              <a:t>physical</a:t>
            </a:r>
            <a:r>
              <a:rPr lang="en"/>
              <a:t> layer functions are software controlled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75" y="2253123"/>
            <a:ext cx="7062850" cy="27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SDR Hardware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54234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Cheap/Available through USB DVB-T Tuners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end devices are available (BladeRF)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Modified DVB-T Tuners (RTL-SDR v3)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________________________________________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RTL-SDR v3 has many advantages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Shielding that is also a heat sink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quality Thermal Correction Oscillator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Mixer allowing for up to 3.2Msps (2.4 stable)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Mixer allows for a band 24M-1766M 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Sampling capable 500K-24M Hz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300" y="734550"/>
            <a:ext cx="1521626" cy="1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825" y="2648925"/>
            <a:ext cx="2341950" cy="19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3450" y="734550"/>
            <a:ext cx="1697575" cy="16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SDR Tools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GNU Radio - Software Development Toolkit providing signal processing to implement software defined radio and signal processing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Universal Radio Hacker - Suite for wireless protocol investigation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Inspectrum - analysis tool for captured </a:t>
            </a:r>
            <a:r>
              <a:rPr lang="en"/>
              <a:t>transmission</a:t>
            </a:r>
            <a:r>
              <a:rPr lang="en"/>
              <a:t> signals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433" y="2791375"/>
            <a:ext cx="2932967" cy="21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82875"/>
            <a:ext cx="2991912" cy="21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50" y="2865225"/>
            <a:ext cx="2815287" cy="21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non-SDR specific tools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Matlab/Octave - high level programming languages oriented toward numerical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Audacity - digital audio editor and recorder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650" y="2468625"/>
            <a:ext cx="3957624" cy="2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468625"/>
            <a:ext cx="4255509" cy="2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Modulation is the act of imposing a message wave onto a carrier wave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carrier wave has a constant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signal is the message that we want to transmit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25" y="3053350"/>
            <a:ext cx="41814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91450"/>
            <a:ext cx="38481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Shift Keying (FSK)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frequency changes based the input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an example of 2-FSK (2 frequencies are used in the shift)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75" y="2009675"/>
            <a:ext cx="6544442" cy="28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Shift Keying (PSK)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phase changes based on the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is an example of 2-PSK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950" y="2320075"/>
            <a:ext cx="4931426" cy="25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