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5c4f23d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5c4f23d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Hunter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5c4f23d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5c4f23d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Ryan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5c4f23d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5c4f23d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5c4f23d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5c4f23d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REsDR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311700" y="2834125"/>
            <a:ext cx="85206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Ryan Eslick (Team Leader), Daniel Bangham (Protocol Researcher), Austin Brown (Signals Engineer), Hunter Griffin (Technical Writer), Carter Church (Spectrum Analyst)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Spring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Radio </a:t>
            </a:r>
            <a:r>
              <a:rPr lang="en-GB"/>
              <a:t>Technology</a:t>
            </a:r>
            <a:r>
              <a:rPr lang="en-GB"/>
              <a:t> is continuously becoming increasingly </a:t>
            </a:r>
            <a:r>
              <a:rPr lang="en-GB"/>
              <a:t>prevalent</a:t>
            </a:r>
            <a:r>
              <a:rPr lang="en-GB"/>
              <a:t> in </a:t>
            </a:r>
            <a:r>
              <a:rPr lang="en-GB"/>
              <a:t>commercial</a:t>
            </a:r>
            <a:r>
              <a:rPr lang="en-GB"/>
              <a:t>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Great need for more security </a:t>
            </a:r>
            <a:r>
              <a:rPr lang="en-GB"/>
              <a:t>assessments</a:t>
            </a:r>
            <a:r>
              <a:rPr lang="en-GB"/>
              <a:t> of RF enabled devices to ensure consumers are being adequately protected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Develop a formalized process for reverse engineering with SDRs with the intention to simplify signal and protocol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Given a black/grey box system, can we construct a repeatable, analytical process for any other potential 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Refined process should account for any given system, within reason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Iteratively apply the process for continual development and improvement on a variety of customer-provided consumer devices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Process - Cyclic 8 Phase Process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Triage - Information Gathering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Tooling - Known your tooling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Enumerate RF Carrier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Modulation Detection via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Determine Modulation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Decode Digital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Analyze Binary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Reconstruct Protocol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2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initial process was way too simple to meet our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Reverse engineering any device is almost never a linear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Room for experimentation and failure is absolutely critical; In our case, the only thing lost with failure is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Reverse Engineering a signal without any preemptive information about the signal or its contents is a very hard problem to solve and can be nearly impossible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Adaptability, both in the usage of our process and throughout the course, is an extremely important skill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Improvements for the future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Study analog RF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Integrate/Refine process for analog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Apply the REsDR process to actual blackbox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Expand to </a:t>
            </a:r>
            <a:r>
              <a:rPr lang="en-GB"/>
              <a:t>accommodate</a:t>
            </a:r>
            <a:r>
              <a:rPr lang="en-GB"/>
              <a:t> blackbox reversing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 more signal visualizations for determining modulation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out more SDR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a generalized GNU Radio Flow Graph for working with digital signals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