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740C7B-662C-4670-AE21-E4584BCE9EF2}" v="4" dt="2021-03-24T19:39:40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Brown" userId="765711ac55559289" providerId="LiveId" clId="{8F740C7B-662C-4670-AE21-E4584BCE9EF2}"/>
    <pc:docChg chg="undo custSel addSld delSld modSld">
      <pc:chgData name="Austin Brown" userId="765711ac55559289" providerId="LiveId" clId="{8F740C7B-662C-4670-AE21-E4584BCE9EF2}" dt="2021-03-26T19:03:56.427" v="2101" actId="20577"/>
      <pc:docMkLst>
        <pc:docMk/>
      </pc:docMkLst>
      <pc:sldChg chg="modSp mod">
        <pc:chgData name="Austin Brown" userId="765711ac55559289" providerId="LiveId" clId="{8F740C7B-662C-4670-AE21-E4584BCE9EF2}" dt="2021-03-24T19:32:35.328" v="1884" actId="1076"/>
        <pc:sldMkLst>
          <pc:docMk/>
          <pc:sldMk cId="1116391093" sldId="256"/>
        </pc:sldMkLst>
        <pc:spChg chg="mod">
          <ac:chgData name="Austin Brown" userId="765711ac55559289" providerId="LiveId" clId="{8F740C7B-662C-4670-AE21-E4584BCE9EF2}" dt="2021-03-24T19:32:35.328" v="1884" actId="1076"/>
          <ac:spMkLst>
            <pc:docMk/>
            <pc:sldMk cId="1116391093" sldId="256"/>
            <ac:spMk id="2" creationId="{F2EBF9E9-C3F9-48D1-981C-1570389029AB}"/>
          </ac:spMkLst>
        </pc:spChg>
      </pc:sldChg>
      <pc:sldChg chg="addSp delSp modSp new mod">
        <pc:chgData name="Austin Brown" userId="765711ac55559289" providerId="LiveId" clId="{8F740C7B-662C-4670-AE21-E4584BCE9EF2}" dt="2021-03-24T19:39:49.698" v="1962" actId="1076"/>
        <pc:sldMkLst>
          <pc:docMk/>
          <pc:sldMk cId="4021994772" sldId="257"/>
        </pc:sldMkLst>
        <pc:spChg chg="mod">
          <ac:chgData name="Austin Brown" userId="765711ac55559289" providerId="LiveId" clId="{8F740C7B-662C-4670-AE21-E4584BCE9EF2}" dt="2021-03-24T14:16:51.660" v="131" actId="27636"/>
          <ac:spMkLst>
            <pc:docMk/>
            <pc:sldMk cId="4021994772" sldId="257"/>
            <ac:spMk id="2" creationId="{E07DF4D9-8616-4DF0-AA7A-BC7E0120AF02}"/>
          </ac:spMkLst>
        </pc:spChg>
        <pc:spChg chg="mod">
          <ac:chgData name="Austin Brown" userId="765711ac55559289" providerId="LiveId" clId="{8F740C7B-662C-4670-AE21-E4584BCE9EF2}" dt="2021-03-24T19:29:28.557" v="1880" actId="20577"/>
          <ac:spMkLst>
            <pc:docMk/>
            <pc:sldMk cId="4021994772" sldId="257"/>
            <ac:spMk id="3" creationId="{6C11ACC8-E684-4D9A-BA61-B7783278B111}"/>
          </ac:spMkLst>
        </pc:spChg>
        <pc:picChg chg="add del mod">
          <ac:chgData name="Austin Brown" userId="765711ac55559289" providerId="LiveId" clId="{8F740C7B-662C-4670-AE21-E4584BCE9EF2}" dt="2021-03-24T19:39:02.941" v="1952" actId="478"/>
          <ac:picMkLst>
            <pc:docMk/>
            <pc:sldMk cId="4021994772" sldId="257"/>
            <ac:picMk id="5" creationId="{8E3BD7B6-D356-44F8-B1C9-DE40442B6557}"/>
          </ac:picMkLst>
        </pc:picChg>
        <pc:picChg chg="add mod">
          <ac:chgData name="Austin Brown" userId="765711ac55559289" providerId="LiveId" clId="{8F740C7B-662C-4670-AE21-E4584BCE9EF2}" dt="2021-03-24T19:39:24.234" v="1958" actId="1076"/>
          <ac:picMkLst>
            <pc:docMk/>
            <pc:sldMk cId="4021994772" sldId="257"/>
            <ac:picMk id="7" creationId="{FCA1A96C-4220-4754-95E7-454AD63FD2E0}"/>
          </ac:picMkLst>
        </pc:picChg>
        <pc:picChg chg="add mod">
          <ac:chgData name="Austin Brown" userId="765711ac55559289" providerId="LiveId" clId="{8F740C7B-662C-4670-AE21-E4584BCE9EF2}" dt="2021-03-24T19:39:49.698" v="1962" actId="1076"/>
          <ac:picMkLst>
            <pc:docMk/>
            <pc:sldMk cId="4021994772" sldId="257"/>
            <ac:picMk id="9" creationId="{FD16B030-0BDC-4396-A585-F4734D6B9B5B}"/>
          </ac:picMkLst>
        </pc:picChg>
      </pc:sldChg>
      <pc:sldChg chg="modSp new mod">
        <pc:chgData name="Austin Brown" userId="765711ac55559289" providerId="LiveId" clId="{8F740C7B-662C-4670-AE21-E4584BCE9EF2}" dt="2021-03-24T19:34:09.420" v="1947" actId="33524"/>
        <pc:sldMkLst>
          <pc:docMk/>
          <pc:sldMk cId="2814676581" sldId="258"/>
        </pc:sldMkLst>
        <pc:spChg chg="mod">
          <ac:chgData name="Austin Brown" userId="765711ac55559289" providerId="LiveId" clId="{8F740C7B-662C-4670-AE21-E4584BCE9EF2}" dt="2021-03-24T14:40:27.673" v="409" actId="2711"/>
          <ac:spMkLst>
            <pc:docMk/>
            <pc:sldMk cId="2814676581" sldId="258"/>
            <ac:spMk id="2" creationId="{6443A5A7-9023-42D7-AB41-A512032BB318}"/>
          </ac:spMkLst>
        </pc:spChg>
        <pc:spChg chg="mod">
          <ac:chgData name="Austin Brown" userId="765711ac55559289" providerId="LiveId" clId="{8F740C7B-662C-4670-AE21-E4584BCE9EF2}" dt="2021-03-24T19:34:09.420" v="1947" actId="33524"/>
          <ac:spMkLst>
            <pc:docMk/>
            <pc:sldMk cId="2814676581" sldId="258"/>
            <ac:spMk id="3" creationId="{AE50BAEF-C9D7-49F5-AF91-80B534CB332E}"/>
          </ac:spMkLst>
        </pc:spChg>
      </pc:sldChg>
      <pc:sldChg chg="addSp delSp modSp new mod">
        <pc:chgData name="Austin Brown" userId="765711ac55559289" providerId="LiveId" clId="{8F740C7B-662C-4670-AE21-E4584BCE9EF2}" dt="2021-03-24T15:47:15.547" v="984" actId="20577"/>
        <pc:sldMkLst>
          <pc:docMk/>
          <pc:sldMk cId="3991199769" sldId="259"/>
        </pc:sldMkLst>
        <pc:spChg chg="mod">
          <ac:chgData name="Austin Brown" userId="765711ac55559289" providerId="LiveId" clId="{8F740C7B-662C-4670-AE21-E4584BCE9EF2}" dt="2021-03-24T15:03:13.746" v="553" actId="313"/>
          <ac:spMkLst>
            <pc:docMk/>
            <pc:sldMk cId="3991199769" sldId="259"/>
            <ac:spMk id="2" creationId="{93665213-26B8-4A8E-A945-1BBB933CA7F6}"/>
          </ac:spMkLst>
        </pc:spChg>
        <pc:spChg chg="add del mod">
          <ac:chgData name="Austin Brown" userId="765711ac55559289" providerId="LiveId" clId="{8F740C7B-662C-4670-AE21-E4584BCE9EF2}" dt="2021-03-24T15:47:15.547" v="984" actId="20577"/>
          <ac:spMkLst>
            <pc:docMk/>
            <pc:sldMk cId="3991199769" sldId="259"/>
            <ac:spMk id="3" creationId="{2734C5A1-99B3-4669-A7D5-61BE0772EBA3}"/>
          </ac:spMkLst>
        </pc:spChg>
        <pc:picChg chg="add del mod ord">
          <ac:chgData name="Austin Brown" userId="765711ac55559289" providerId="LiveId" clId="{8F740C7B-662C-4670-AE21-E4584BCE9EF2}" dt="2021-03-24T15:26:40.168" v="853" actId="22"/>
          <ac:picMkLst>
            <pc:docMk/>
            <pc:sldMk cId="3991199769" sldId="259"/>
            <ac:picMk id="5" creationId="{29DB4370-BD42-4EB3-A512-90E9FAEFDA49}"/>
          </ac:picMkLst>
        </pc:picChg>
        <pc:picChg chg="add mod">
          <ac:chgData name="Austin Brown" userId="765711ac55559289" providerId="LiveId" clId="{8F740C7B-662C-4670-AE21-E4584BCE9EF2}" dt="2021-03-24T15:27:09.368" v="868" actId="1076"/>
          <ac:picMkLst>
            <pc:docMk/>
            <pc:sldMk cId="3991199769" sldId="259"/>
            <ac:picMk id="7" creationId="{6E96A54A-8086-4371-AC6B-C81935BDC1F8}"/>
          </ac:picMkLst>
        </pc:picChg>
      </pc:sldChg>
      <pc:sldChg chg="addSp modSp new mod">
        <pc:chgData name="Austin Brown" userId="765711ac55559289" providerId="LiveId" clId="{8F740C7B-662C-4670-AE21-E4584BCE9EF2}" dt="2021-03-24T15:54:58.657" v="1075" actId="313"/>
        <pc:sldMkLst>
          <pc:docMk/>
          <pc:sldMk cId="2916478165" sldId="260"/>
        </pc:sldMkLst>
        <pc:spChg chg="mod">
          <ac:chgData name="Austin Brown" userId="765711ac55559289" providerId="LiveId" clId="{8F740C7B-662C-4670-AE21-E4584BCE9EF2}" dt="2021-03-24T15:47:22.773" v="985" actId="313"/>
          <ac:spMkLst>
            <pc:docMk/>
            <pc:sldMk cId="2916478165" sldId="260"/>
            <ac:spMk id="2" creationId="{DADBD3A5-AB62-4C37-B09F-9CF59B35E89D}"/>
          </ac:spMkLst>
        </pc:spChg>
        <pc:spChg chg="mod">
          <ac:chgData name="Austin Brown" userId="765711ac55559289" providerId="LiveId" clId="{8F740C7B-662C-4670-AE21-E4584BCE9EF2}" dt="2021-03-24T15:54:58.657" v="1075" actId="313"/>
          <ac:spMkLst>
            <pc:docMk/>
            <pc:sldMk cId="2916478165" sldId="260"/>
            <ac:spMk id="3" creationId="{18CCC666-B284-490F-A75F-BABFF2F013C6}"/>
          </ac:spMkLst>
        </pc:spChg>
        <pc:picChg chg="add mod">
          <ac:chgData name="Austin Brown" userId="765711ac55559289" providerId="LiveId" clId="{8F740C7B-662C-4670-AE21-E4584BCE9EF2}" dt="2021-03-24T15:54:06.339" v="1056" actId="1076"/>
          <ac:picMkLst>
            <pc:docMk/>
            <pc:sldMk cId="2916478165" sldId="260"/>
            <ac:picMk id="5" creationId="{D9AF8B5A-7EBD-43FF-89C4-5985C6ABCBB0}"/>
          </ac:picMkLst>
        </pc:picChg>
      </pc:sldChg>
      <pc:sldChg chg="modSp add mod">
        <pc:chgData name="Austin Brown" userId="765711ac55559289" providerId="LiveId" clId="{8F740C7B-662C-4670-AE21-E4584BCE9EF2}" dt="2021-03-26T19:03:56.427" v="2101" actId="20577"/>
        <pc:sldMkLst>
          <pc:docMk/>
          <pc:sldMk cId="1777402733" sldId="261"/>
        </pc:sldMkLst>
        <pc:spChg chg="mod">
          <ac:chgData name="Austin Brown" userId="765711ac55559289" providerId="LiveId" clId="{8F740C7B-662C-4670-AE21-E4584BCE9EF2}" dt="2021-03-26T19:03:56.427" v="2101" actId="20577"/>
          <ac:spMkLst>
            <pc:docMk/>
            <pc:sldMk cId="1777402733" sldId="261"/>
            <ac:spMk id="3" creationId="{18CCC666-B284-490F-A75F-BABFF2F013C6}"/>
          </ac:spMkLst>
        </pc:spChg>
      </pc:sldChg>
      <pc:sldChg chg="new del">
        <pc:chgData name="Austin Brown" userId="765711ac55559289" providerId="LiveId" clId="{8F740C7B-662C-4670-AE21-E4584BCE9EF2}" dt="2021-03-24T15:03:56.591" v="582" actId="47"/>
        <pc:sldMkLst>
          <pc:docMk/>
          <pc:sldMk cId="2866649017" sldId="261"/>
        </pc:sldMkLst>
      </pc:sldChg>
      <pc:sldChg chg="modSp add mod">
        <pc:chgData name="Austin Brown" userId="765711ac55559289" providerId="LiveId" clId="{8F740C7B-662C-4670-AE21-E4584BCE9EF2}" dt="2021-03-24T16:18:35.815" v="1319" actId="20577"/>
        <pc:sldMkLst>
          <pc:docMk/>
          <pc:sldMk cId="2138916795" sldId="262"/>
        </pc:sldMkLst>
        <pc:spChg chg="mod">
          <ac:chgData name="Austin Brown" userId="765711ac55559289" providerId="LiveId" clId="{8F740C7B-662C-4670-AE21-E4584BCE9EF2}" dt="2021-03-24T15:05:12.826" v="621" actId="20577"/>
          <ac:spMkLst>
            <pc:docMk/>
            <pc:sldMk cId="2138916795" sldId="262"/>
            <ac:spMk id="2" creationId="{DADBD3A5-AB62-4C37-B09F-9CF59B35E89D}"/>
          </ac:spMkLst>
        </pc:spChg>
        <pc:spChg chg="mod">
          <ac:chgData name="Austin Brown" userId="765711ac55559289" providerId="LiveId" clId="{8F740C7B-662C-4670-AE21-E4584BCE9EF2}" dt="2021-03-24T16:18:35.815" v="1319" actId="20577"/>
          <ac:spMkLst>
            <pc:docMk/>
            <pc:sldMk cId="2138916795" sldId="262"/>
            <ac:spMk id="3" creationId="{18CCC666-B284-490F-A75F-BABFF2F013C6}"/>
          </ac:spMkLst>
        </pc:spChg>
      </pc:sldChg>
      <pc:sldChg chg="addSp modSp add mod">
        <pc:chgData name="Austin Brown" userId="765711ac55559289" providerId="LiveId" clId="{8F740C7B-662C-4670-AE21-E4584BCE9EF2}" dt="2021-03-24T18:55:05.972" v="1506" actId="20577"/>
        <pc:sldMkLst>
          <pc:docMk/>
          <pc:sldMk cId="1821583749" sldId="263"/>
        </pc:sldMkLst>
        <pc:spChg chg="mod">
          <ac:chgData name="Austin Brown" userId="765711ac55559289" providerId="LiveId" clId="{8F740C7B-662C-4670-AE21-E4584BCE9EF2}" dt="2021-03-24T15:05:46.026" v="663" actId="313"/>
          <ac:spMkLst>
            <pc:docMk/>
            <pc:sldMk cId="1821583749" sldId="263"/>
            <ac:spMk id="2" creationId="{DADBD3A5-AB62-4C37-B09F-9CF59B35E89D}"/>
          </ac:spMkLst>
        </pc:spChg>
        <pc:spChg chg="mod">
          <ac:chgData name="Austin Brown" userId="765711ac55559289" providerId="LiveId" clId="{8F740C7B-662C-4670-AE21-E4584BCE9EF2}" dt="2021-03-24T18:55:05.972" v="1506" actId="20577"/>
          <ac:spMkLst>
            <pc:docMk/>
            <pc:sldMk cId="1821583749" sldId="263"/>
            <ac:spMk id="3" creationId="{18CCC666-B284-490F-A75F-BABFF2F013C6}"/>
          </ac:spMkLst>
        </pc:spChg>
        <pc:picChg chg="add mod">
          <ac:chgData name="Austin Brown" userId="765711ac55559289" providerId="LiveId" clId="{8F740C7B-662C-4670-AE21-E4584BCE9EF2}" dt="2021-03-24T18:45:43.111" v="1368" actId="1076"/>
          <ac:picMkLst>
            <pc:docMk/>
            <pc:sldMk cId="1821583749" sldId="263"/>
            <ac:picMk id="5" creationId="{622100A6-6216-4BFF-A91D-91FDF69830E2}"/>
          </ac:picMkLst>
        </pc:picChg>
      </pc:sldChg>
      <pc:sldChg chg="modSp new mod">
        <pc:chgData name="Austin Brown" userId="765711ac55559289" providerId="LiveId" clId="{8F740C7B-662C-4670-AE21-E4584BCE9EF2}" dt="2021-03-24T19:28:08.260" v="1861" actId="33524"/>
        <pc:sldMkLst>
          <pc:docMk/>
          <pc:sldMk cId="3114151968" sldId="264"/>
        </pc:sldMkLst>
        <pc:spChg chg="mod">
          <ac:chgData name="Austin Brown" userId="765711ac55559289" providerId="LiveId" clId="{8F740C7B-662C-4670-AE21-E4584BCE9EF2}" dt="2021-03-24T15:06:11.026" v="687" actId="2711"/>
          <ac:spMkLst>
            <pc:docMk/>
            <pc:sldMk cId="3114151968" sldId="264"/>
            <ac:spMk id="2" creationId="{50B16EC2-63A9-4F88-8CE8-D1D84611287C}"/>
          </ac:spMkLst>
        </pc:spChg>
        <pc:spChg chg="mod">
          <ac:chgData name="Austin Brown" userId="765711ac55559289" providerId="LiveId" clId="{8F740C7B-662C-4670-AE21-E4584BCE9EF2}" dt="2021-03-24T19:28:08.260" v="1861" actId="33524"/>
          <ac:spMkLst>
            <pc:docMk/>
            <pc:sldMk cId="3114151968" sldId="264"/>
            <ac:spMk id="3" creationId="{BF509601-F7DB-4D44-ABFD-1D72674F3E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March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March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9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March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March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6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March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March 26,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March 26,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March 26,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March 26,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March 26,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9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March 26,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March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03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BF9E9-C3F9-48D1-981C-157038902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1652" y="2219101"/>
            <a:ext cx="5015638" cy="207501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Hardware Accelerated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AE6F5-D62E-4001-8B55-F522D3677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15BC5-4779-4DFB-82B8-04D109535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95" r="20042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39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F4D9-8616-4DF0-AA7A-BC7E0120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Proposal: Application Specific Integrated Circuit (ASIC) That Accelerates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ACC8-E684-4D9A-BA61-B7783278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Acceleration – use of specialized computer hardware to perform a task</a:t>
            </a:r>
          </a:p>
          <a:p>
            <a:r>
              <a:rPr lang="en-US" dirty="0"/>
              <a:t>Designing an ASIC for a task can have increased performance over a CPU or GPU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7" name="Picture 6" descr="Graphical user interface, schematic&#10;&#10;Description automatically generated">
            <a:extLst>
              <a:ext uri="{FF2B5EF4-FFF2-40B4-BE49-F238E27FC236}">
                <a16:creationId xmlns:a16="http://schemas.microsoft.com/office/drawing/2014/main" id="{FCA1A96C-4220-4754-95E7-454AD63FD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0" y="4155287"/>
            <a:ext cx="2085975" cy="2190750"/>
          </a:xfrm>
          <a:prstGeom prst="rect">
            <a:avLst/>
          </a:prstGeom>
        </p:spPr>
      </p:pic>
      <p:pic>
        <p:nvPicPr>
          <p:cNvPr id="9" name="Picture 8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D16B030-0BDC-4396-A585-F4734D6B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75" y="420291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A5A7-9023-42D7-AB41-A512032B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BAEF-C9D7-49F5-AF91-80B534CB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a neural network is a very parallel task</a:t>
            </a:r>
          </a:p>
          <a:p>
            <a:r>
              <a:rPr lang="en-US" dirty="0"/>
              <a:t>Many applications rely on machine learning</a:t>
            </a:r>
          </a:p>
          <a:p>
            <a:r>
              <a:rPr lang="en-US" dirty="0"/>
              <a:t>As time goes on, we will need faster more efficient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5213-26B8-4A8E-A945-1BBB933C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C5A1-99B3-4669-A7D5-61BE0772E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3766275" cy="3227375"/>
          </a:xfrm>
        </p:spPr>
        <p:txBody>
          <a:bodyPr/>
          <a:lstStyle/>
          <a:p>
            <a:r>
              <a:rPr lang="en-US" dirty="0"/>
              <a:t>Can take anywhere from 6 months to 2 years to design depending on if the design is full custom or not.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6A54A-8086-4371-AC6B-C81935BDC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3895"/>
            <a:ext cx="5970434" cy="51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9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D3A5-AB62-4C37-B09F-9CF59B35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C666-B284-490F-A75F-BABFF2F0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51" y="2690336"/>
            <a:ext cx="2620777" cy="1872786"/>
          </a:xfrm>
        </p:spPr>
        <p:txBody>
          <a:bodyPr/>
          <a:lstStyle/>
          <a:p>
            <a:r>
              <a:rPr lang="en-US" dirty="0"/>
              <a:t>Highly parallelable</a:t>
            </a:r>
          </a:p>
          <a:p>
            <a:r>
              <a:rPr lang="en-US" dirty="0"/>
              <a:t>Space efficient</a:t>
            </a:r>
          </a:p>
          <a:p>
            <a:r>
              <a:rPr lang="en-US" dirty="0"/>
              <a:t>Power efficient</a:t>
            </a:r>
          </a:p>
          <a:p>
            <a:r>
              <a:rPr lang="en-US" dirty="0"/>
              <a:t>Time efficient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9AF8B5A-7EBD-43FF-89C4-5985C6ABC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5" y="2171079"/>
            <a:ext cx="80962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7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D3A5-AB62-4C37-B09F-9CF59B35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C666-B284-490F-A75F-BABFF2F0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FPGA Conversion:  $35k at the lowest for </a:t>
            </a:r>
            <a:r>
              <a:rPr lang="en-US"/>
              <a:t>10k units </a:t>
            </a:r>
            <a:r>
              <a:rPr lang="en-US" dirty="0"/>
              <a:t>per year</a:t>
            </a:r>
          </a:p>
          <a:p>
            <a:r>
              <a:rPr lang="en-US" dirty="0"/>
              <a:t>Normal ASIC: Minimum $0.5 Million</a:t>
            </a:r>
          </a:p>
          <a:p>
            <a:r>
              <a:rPr lang="en-US" dirty="0"/>
              <a:t>Full Custom: A lot money</a:t>
            </a:r>
          </a:p>
        </p:txBody>
      </p:sp>
    </p:spTree>
    <p:extLst>
      <p:ext uri="{BB962C8B-B14F-4D97-AF65-F5344CB8AC3E}">
        <p14:creationId xmlns:p14="http://schemas.microsoft.com/office/powerpoint/2010/main" val="177740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D3A5-AB62-4C37-B09F-9CF59B35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C666-B284-490F-A75F-BABFF2F0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Programable Gate Arrays (FPGAs) </a:t>
            </a:r>
          </a:p>
          <a:p>
            <a:pPr lvl="1"/>
            <a:r>
              <a:rPr lang="en-US" dirty="0"/>
              <a:t> Very versatile</a:t>
            </a:r>
          </a:p>
          <a:p>
            <a:pPr lvl="1"/>
            <a:r>
              <a:rPr lang="en-US" dirty="0"/>
              <a:t> Hard to find people to program them</a:t>
            </a:r>
          </a:p>
          <a:p>
            <a:r>
              <a:rPr lang="en-US" dirty="0"/>
              <a:t>Graphics Processing Unit (GPU) </a:t>
            </a:r>
          </a:p>
          <a:p>
            <a:pPr lvl="1"/>
            <a:r>
              <a:rPr lang="en-US" dirty="0"/>
              <a:t>Industry standard</a:t>
            </a:r>
          </a:p>
          <a:p>
            <a:pPr lvl="1"/>
            <a:r>
              <a:rPr lang="en-US" dirty="0"/>
              <a:t>Easier to program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1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D3A5-AB62-4C37-B09F-9CF59B35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C666-B284-490F-A75F-BABFF2F0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2541600"/>
            <a:ext cx="5822842" cy="3227375"/>
          </a:xfrm>
        </p:spPr>
        <p:txBody>
          <a:bodyPr/>
          <a:lstStyle/>
          <a:p>
            <a:r>
              <a:rPr lang="en-US" dirty="0"/>
              <a:t>The only real investment in hardware accelerated AI is Google TPU</a:t>
            </a:r>
          </a:p>
          <a:p>
            <a:r>
              <a:rPr lang="en-US" dirty="0"/>
              <a:t> Boast 27 times faster training at 38% of the cost of 8 V100 GPUs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100A6-6216-4BFF-A91D-91FDF698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658" y="2541600"/>
            <a:ext cx="4877223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8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6EC2-63A9-4F88-8CE8-D1D84611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Likelihood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9601-F7DB-4D44-ABFD-1D72674F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GPUs are still at the forefront of AI and likely will be for the foreseeable future</a:t>
            </a:r>
          </a:p>
          <a:p>
            <a:r>
              <a:rPr lang="en-US" dirty="0"/>
              <a:t>As AI becomes more widespread, faster and more efficient solutions will be needed.</a:t>
            </a:r>
          </a:p>
          <a:p>
            <a:r>
              <a:rPr lang="en-US" dirty="0"/>
              <a:t>Likelihood of success right now is low but would be much higher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196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4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242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Sagona Book</vt:lpstr>
      <vt:lpstr>The Hand Extrablack</vt:lpstr>
      <vt:lpstr>BlobVTI</vt:lpstr>
      <vt:lpstr>Hardware Accelerated Neural Networks</vt:lpstr>
      <vt:lpstr>Proposal: Application Specific Integrated Circuit (ASIC) That Accelerates Machine Learning</vt:lpstr>
      <vt:lpstr>Why?</vt:lpstr>
      <vt:lpstr>Development Time</vt:lpstr>
      <vt:lpstr>Benefits</vt:lpstr>
      <vt:lpstr>Development Cost</vt:lpstr>
      <vt:lpstr>Competition</vt:lpstr>
      <vt:lpstr>Uniqueness</vt:lpstr>
      <vt:lpstr>Likelihood of 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Accelerated Neural Networks</dc:title>
  <dc:creator>Austin Brown</dc:creator>
  <cp:lastModifiedBy>Austin Brown</cp:lastModifiedBy>
  <cp:revision>1</cp:revision>
  <dcterms:created xsi:type="dcterms:W3CDTF">2021-03-24T13:40:35Z</dcterms:created>
  <dcterms:modified xsi:type="dcterms:W3CDTF">2021-03-26T19:03:57Z</dcterms:modified>
</cp:coreProperties>
</file>