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03EFD3-C6C9-445F-B09D-8632CD1542D1}">
  <a:tblStyle styleId="{1E03EFD3-C6C9-445F-B09D-8632CD1542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4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6.xml"/><Relationship Id="rId44" Type="http://schemas.openxmlformats.org/officeDocument/2006/relationships/font" Target="fonts/Lato-bold.fntdata"/><Relationship Id="rId21" Type="http://schemas.openxmlformats.org/officeDocument/2006/relationships/slide" Target="slides/slide15.xml"/><Relationship Id="rId43" Type="http://schemas.openxmlformats.org/officeDocument/2006/relationships/font" Target="fonts/Lato-regular.fntdata"/><Relationship Id="rId24" Type="http://schemas.openxmlformats.org/officeDocument/2006/relationships/slide" Target="slides/slide18.xml"/><Relationship Id="rId46" Type="http://schemas.openxmlformats.org/officeDocument/2006/relationships/font" Target="fonts/Lato-boldItalic.fntdata"/><Relationship Id="rId23" Type="http://schemas.openxmlformats.org/officeDocument/2006/relationships/slide" Target="slides/slide17.xml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34dcdbf97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34dcdbf97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datapath has modules inside it - alu, memory, 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how this was generated in quartus netlist </a:t>
            </a:r>
            <a:r>
              <a:rPr lang="en"/>
              <a:t>viewer</a:t>
            </a:r>
            <a:r>
              <a:rPr lang="en"/>
              <a:t> -&gt; rtl viewer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34dcdbf9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34dcdbf9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where op and functfield come from exactly when explaining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34dcdbf97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34dcdbf97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IorD =&gt; read </a:t>
            </a:r>
            <a:r>
              <a:rPr lang="en"/>
              <a:t>instruction</a:t>
            </a:r>
            <a:r>
              <a:rPr lang="en"/>
              <a:t> (pc) or data (alu read data for load word)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that single cycle </a:t>
            </a:r>
            <a:r>
              <a:rPr lang="en"/>
              <a:t>implementation</a:t>
            </a:r>
            <a:r>
              <a:rPr lang="en"/>
              <a:t> of control is combinational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magic happens lol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043e58a1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043e58a1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3558c00f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3558c00f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datapath has modules inside it - alu, memory, pc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Also intermediate registers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Russian doll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34dcdbf9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34dcdbf9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34dcdbf9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34dcdbf9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3558c00f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3558c00f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34dcdbf9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34dcdbf9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princeton architecture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34dcdbf9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34dcdbf9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34dcdbf97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34dcdbf97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34dcdbf97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34dcdbf97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3558c00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3558c00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34dcdbf97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34dcdbf97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437e445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437e445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5 states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3558c00f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3558c00f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3558c00f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3558c00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437e4452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437e445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3558c00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3558c00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34dcdbf97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34dcdbf97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437e4452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d437e4452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- it is simply displaying the current state (fetch, decode, etc.)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34dcdbf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34dcdbf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043e58a1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043e58a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043e58a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043e58a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- assigned 1 instead of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 incorrect case that fell through to default accidentally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431211b5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d431211b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3558c00f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3558c00f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3558c00f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3558c00f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3558c00f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3558c00f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3558c00f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3558c00f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34dcdbf97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34dcdbf97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45e5d8a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45e5d8a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jpg"/><Relationship Id="rId4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fourier.eng.hmc.edu/e85_old/lectures/processor/node7.html" TargetMode="External"/><Relationship Id="rId4" Type="http://schemas.openxmlformats.org/officeDocument/2006/relationships/hyperlink" Target="https://max.cs.kzoo.edu/cs230/Resources/MIPS/MachineXL/InstructionFormat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Multi-Cycle Processor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 Brown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Mills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Top-Level Module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Defines all signals used in top-level of design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Instantiates Control, Datapath, and ALU Control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Reconciles clock and reset on-board with our models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88" y="1010548"/>
            <a:ext cx="7884626" cy="40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 Control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567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Determines what operation the ALU will perform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Reconciles signal from control and signal from datapath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Factoring it into its own module was a design choice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087" y="2691121"/>
            <a:ext cx="4697774" cy="197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00" y="2360850"/>
            <a:ext cx="2862675" cy="26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567550"/>
            <a:ext cx="4181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Responsible for determining what control signals are sent to the datapath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Implemented at a state machine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Beq uses 3 cycles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ALU instructions use 4 cycles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Sw uses 4 cycles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Lw uses 5 cycles</a:t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028" y="1082200"/>
            <a:ext cx="2508775" cy="388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(Continued)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multicycle implementation works because different instructions take a different </a:t>
            </a:r>
            <a:r>
              <a:rPr lang="en"/>
              <a:t>amount</a:t>
            </a:r>
            <a:r>
              <a:rPr lang="en"/>
              <a:t> of cycles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4" name="Google Shape;214;p25"/>
          <p:cNvGraphicFramePr/>
          <p:nvPr/>
        </p:nvGraphicFramePr>
        <p:xfrm>
          <a:off x="952500" y="264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{1E03EFD3-C6C9-445F-B09D-8632CD1542D1}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BEQ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SW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MEM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LW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MEM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Datapath</a:t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1297500" y="1567550"/>
            <a:ext cx="4278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Takes signals from control module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Contains smaller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</a:t>
            </a:r>
            <a:r>
              <a:rPr lang="en"/>
              <a:t>egisters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 Counter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875" y="947025"/>
            <a:ext cx="2373175" cy="40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input operands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Input from ALU Control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Output </a:t>
            </a:r>
            <a:r>
              <a:rPr lang="en"/>
              <a:t>result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Performs the following: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Logical AND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Logical OR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Addition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Subtraction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Set on Less Than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Branch if Equal</a:t>
            </a:r>
            <a:endParaRPr sz="1300"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44" y="754619"/>
            <a:ext cx="4430174" cy="254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1200" y="3542650"/>
            <a:ext cx="6932799" cy="1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Extend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802525" y="1760438"/>
            <a:ext cx="2842200" cy="1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Performs sign extension from 16 bits to 32 bits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performed with a single line of VHDL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for I-type instructions</a:t>
            </a:r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700" y="1567549"/>
            <a:ext cx="4699075" cy="18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25" y="3557325"/>
            <a:ext cx="80105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Registers</a:t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1297500" y="1567550"/>
            <a:ext cx="703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Register_block - user defined type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Reg - instantiation of that user defined type.</a:t>
            </a:r>
            <a:endParaRPr/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2978200"/>
            <a:ext cx="76771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1297500" y="1567550"/>
            <a:ext cx="3880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Princeton architecture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memory starts at address 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Instruction memory starts at address 128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Makes use of various signals to control reads and writes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500" y="1791485"/>
            <a:ext cx="3410776" cy="246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Counter</a:t>
            </a:r>
            <a:endParaRPr/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1297500" y="1567550"/>
            <a:ext cx="342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Keeps track of current instruction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Reset sets PCout to default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Pause sets PCout to itself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PCWrite sets PCout to PCin</a:t>
            </a:r>
            <a:endParaRPr/>
          </a:p>
        </p:txBody>
      </p:sp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900" y="911200"/>
            <a:ext cx="4113301" cy="2159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8475" y="3152000"/>
            <a:ext cx="6656951" cy="19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 sz="1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 is to implement a MIPS  </a:t>
            </a:r>
            <a:r>
              <a:rPr lang="en"/>
              <a:t>microcontroller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</a:t>
            </a:r>
            <a:r>
              <a:rPr lang="en"/>
              <a:t>xecutes instructions in multiple cycles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Entirely i</a:t>
            </a:r>
            <a:r>
              <a:rPr lang="en"/>
              <a:t>mplemented</a:t>
            </a:r>
            <a:r>
              <a:rPr lang="en"/>
              <a:t> in VHDL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Quartus to </a:t>
            </a:r>
            <a:r>
              <a:rPr lang="en"/>
              <a:t>synthesize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project was implemented on a DE10-lite board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</a:t>
            </a:r>
            <a:r>
              <a:rPr lang="en"/>
              <a:t> Registers</a:t>
            </a:r>
            <a:endParaRPr/>
          </a:p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Intermediate</a:t>
            </a:r>
            <a:r>
              <a:rPr lang="en"/>
              <a:t> registers are used when we need an output in a later clock cycle then when the instruction was executed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and B - store data read from the </a:t>
            </a:r>
            <a:r>
              <a:rPr lang="en"/>
              <a:t>general</a:t>
            </a:r>
            <a:r>
              <a:rPr lang="en"/>
              <a:t> purpose registers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ALUOut - stores data from the ALU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Instruction register - holds data read from memory in stage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Memory Data Register - holds data read from memory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 and ALU Control TestBench Result</a:t>
            </a:r>
            <a:endParaRPr/>
          </a:p>
        </p:txBody>
      </p:sp>
      <p:pic>
        <p:nvPicPr>
          <p:cNvPr id="276" name="Google Shape;2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199" cy="145607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4"/>
          <p:cNvSpPr txBox="1"/>
          <p:nvPr/>
        </p:nvSpPr>
        <p:spPr>
          <a:xfrm>
            <a:off x="696675" y="3179475"/>
            <a:ext cx="7639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Hold operands constant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Op and functField in ALUControl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aluOp will change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ALU computes correct result.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Last two tests verified correct undefined behavior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TestBench</a:t>
            </a:r>
            <a:endParaRPr/>
          </a:p>
        </p:txBody>
      </p:sp>
      <p:sp>
        <p:nvSpPr>
          <p:cNvPr id="283" name="Google Shape;283;p35"/>
          <p:cNvSpPr txBox="1"/>
          <p:nvPr>
            <p:ph idx="1" type="body"/>
          </p:nvPr>
        </p:nvSpPr>
        <p:spPr>
          <a:xfrm>
            <a:off x="1297500" y="3498950"/>
            <a:ext cx="70389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State and next state progress as expected based on 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Fetch, Decode, Memory Address Computation, </a:t>
            </a:r>
            <a:r>
              <a:rPr lang="en"/>
              <a:t>Memory</a:t>
            </a:r>
            <a:r>
              <a:rPr lang="en"/>
              <a:t> Load, End Memory Read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outputs change as expected based on state</a:t>
            </a:r>
            <a:endParaRPr/>
          </a:p>
        </p:txBody>
      </p:sp>
      <p:pic>
        <p:nvPicPr>
          <p:cNvPr id="284" name="Google Shape;2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647645" cy="188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Extend Testbench Result</a:t>
            </a:r>
            <a:endParaRPr/>
          </a:p>
        </p:txBody>
      </p:sp>
      <p:pic>
        <p:nvPicPr>
          <p:cNvPr id="290" name="Google Shape;2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6098"/>
            <a:ext cx="9143998" cy="169020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 txBox="1"/>
          <p:nvPr>
            <p:ph idx="1" type="body"/>
          </p:nvPr>
        </p:nvSpPr>
        <p:spPr>
          <a:xfrm>
            <a:off x="1440900" y="3514375"/>
            <a:ext cx="62622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input is a signed 16 bit number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output is a signed 32 bit number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Testbench Result</a:t>
            </a:r>
            <a:endParaRPr/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297500" y="3268425"/>
            <a:ext cx="70389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Instructions are initialized when there is a reset (Power on reset)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 this point an instruction is read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memWrite is set to High and 0xFFFFFFFF is </a:t>
            </a:r>
            <a:r>
              <a:rPr lang="en"/>
              <a:t>written</a:t>
            </a:r>
            <a:r>
              <a:rPr lang="en"/>
              <a:t> to address 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value is then read from memory</a:t>
            </a:r>
            <a:endParaRPr/>
          </a:p>
        </p:txBody>
      </p:sp>
      <p:pic>
        <p:nvPicPr>
          <p:cNvPr id="298" name="Google Shape;2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2750"/>
            <a:ext cx="8839199" cy="149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Counter TestBench</a:t>
            </a:r>
            <a:endParaRPr/>
          </a:p>
        </p:txBody>
      </p:sp>
      <p:sp>
        <p:nvSpPr>
          <p:cNvPr id="304" name="Google Shape;304;p38"/>
          <p:cNvSpPr txBox="1"/>
          <p:nvPr>
            <p:ph idx="1" type="body"/>
          </p:nvPr>
        </p:nvSpPr>
        <p:spPr>
          <a:xfrm>
            <a:off x="1297500" y="3312900"/>
            <a:ext cx="7038900" cy="1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PC starts with initial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Correct output as result of reset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Correct output as result of control signals</a:t>
            </a:r>
            <a:endParaRPr/>
          </a:p>
        </p:txBody>
      </p:sp>
      <p:pic>
        <p:nvPicPr>
          <p:cNvPr id="305" name="Google Shape;3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700" y="1681725"/>
            <a:ext cx="77914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 Report</a:t>
            </a:r>
            <a:endParaRPr/>
          </a:p>
        </p:txBody>
      </p:sp>
      <p:pic>
        <p:nvPicPr>
          <p:cNvPr id="316" name="Google Shape;3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750" y="1307850"/>
            <a:ext cx="671440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on the Board</a:t>
            </a:r>
            <a:endParaRPr/>
          </a:p>
        </p:txBody>
      </p:sp>
      <p:pic>
        <p:nvPicPr>
          <p:cNvPr id="322" name="Google Shape;3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825" y="1460250"/>
            <a:ext cx="4057400" cy="3043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275" y="1460250"/>
            <a:ext cx="4057400" cy="30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MIPS Overview</a:t>
            </a:r>
            <a:endParaRPr sz="18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MIPS Architecture - </a:t>
            </a:r>
            <a:r>
              <a:rPr lang="en"/>
              <a:t>reduced</a:t>
            </a:r>
            <a:r>
              <a:rPr lang="en"/>
              <a:t> instruction set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Load/Store architecture - all </a:t>
            </a:r>
            <a:r>
              <a:rPr lang="en"/>
              <a:t>instructions</a:t>
            </a:r>
            <a:r>
              <a:rPr lang="en"/>
              <a:t> read and write to registers except for load and store instructions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instruction formats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J format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 format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 format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329" name="Google Shape;329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Quartus did not allow for the memory module to have instructions hard coded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power on reset had to be </a:t>
            </a:r>
            <a:r>
              <a:rPr lang="en"/>
              <a:t>implemented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Power on Reset - reset signal is generated when power is supplied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Initially had no output, our design synthesized into one logic unit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Output Z flag and AluOp to LEDs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Had to learn how to use quartus with a VHDL project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Change VHDL version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Generate top level file in VHDL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Lessons Learned</a:t>
            </a:r>
            <a:endParaRPr/>
          </a:p>
        </p:txBody>
      </p:sp>
      <p:sp>
        <p:nvSpPr>
          <p:cNvPr id="335" name="Google Shape;335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Logical </a:t>
            </a:r>
            <a:r>
              <a:rPr lang="en"/>
              <a:t>errors in our largest modules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Datapath (still broken)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Control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Should have researched our first project idea better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Spent a lot of time working on it before scrapping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Less time to research and understand MIPS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Paying attention to lectures helped us when it came time to write our models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41" name="Google Shape;341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http://fourier.eng.hmc.edu/e85_old/lectures/processor/node7.html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Help understanding and naming control </a:t>
            </a:r>
            <a:r>
              <a:rPr lang="en"/>
              <a:t>signals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https://max.cs.kzoo.edu/cs230/Resources/MIPS/MachineXL/InstructionFormats.html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understanding instruction formats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 Type Instructions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2814925"/>
            <a:ext cx="7038900" cy="16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25491"/>
            <a:ext cx="9144000" cy="2453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 Type Instructions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2223100"/>
            <a:ext cx="70389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25" y="1614300"/>
            <a:ext cx="8786750" cy="31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 Type Instructions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2685800"/>
            <a:ext cx="7038900" cy="1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08973"/>
            <a:ext cx="9144000" cy="1509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Introduction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Why Multi-Cycle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Single cycle </a:t>
            </a:r>
            <a:r>
              <a:rPr lang="en"/>
              <a:t>implementations</a:t>
            </a:r>
            <a:r>
              <a:rPr lang="en"/>
              <a:t> are held back by load and store instructions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Slower </a:t>
            </a:r>
            <a:r>
              <a:rPr lang="en"/>
              <a:t>instructions</a:t>
            </a:r>
            <a:r>
              <a:rPr lang="en"/>
              <a:t> use more cycles while </a:t>
            </a:r>
            <a:r>
              <a:rPr lang="en"/>
              <a:t>faster</a:t>
            </a:r>
            <a:r>
              <a:rPr lang="en"/>
              <a:t> instructions use fewer cycles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five total stages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- get instruction to be executed and increment program counter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ID - Read sources registers and generate control signals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EX - Execute ALU instructions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MEM - Read or write from memory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WB - Store data back to register file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Our Design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Did not implement J instructions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instructions are hardcoded into memory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Cannot be dynamically loaded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