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5" r:id="rId9"/>
    <p:sldId id="266" r:id="rId10"/>
    <p:sldId id="264" r:id="rId11"/>
    <p:sldId id="26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7A6C1-3299-4885-88C0-E155CA32010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8EBB-269E-4825-B0AF-7915577359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50B7-D7DD-4B9B-BA1E-571F91855A62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4AD80DE-FF40-4C71-AC88-863645ADBB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46A7-3E43-4639-8F8E-0C87C24899DD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ADB4-B85D-4881-9A24-E48E265426DB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5DCD-9962-45F7-A9DD-9C2A036D5346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760A-9A4E-4F64-8721-C0EE60567A9E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92B-65F9-4F47-84AB-C1FD63A1F49A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BD54-D79F-4529-9659-77F3CDF8CE15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9CC7-C6AC-4F47-8EB4-CF9B9242A11E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4EF2-F14B-48EE-BDE5-34A47509ECA4}" type="datetime1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4AE-F32E-4624-8B40-27BD61CB87E4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3B8F-DB6F-4967-8FE3-B942279F94F5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1F8C-78E5-4072-B0D4-BA30B2BD5D1D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80DE-FF40-4C71-AC88-863645ADBB2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ew-uah-logo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273" y="5934079"/>
            <a:ext cx="1824750" cy="912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al-choudhary/singly-linked-list" TargetMode="External"/><Relationship Id="rId2" Type="http://schemas.openxmlformats.org/officeDocument/2006/relationships/hyperlink" Target="https://www.cs.fsu.edu/~myers/c++/notes/cdiff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nked_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dirty="0" smtClean="0"/>
              <a:t>C/C++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David J. Coe</a:t>
            </a:r>
          </a:p>
          <a:p>
            <a:r>
              <a:rPr lang="en-US" dirty="0" smtClean="0"/>
              <a:t>Electrical and Computer Engineering Department</a:t>
            </a:r>
          </a:p>
          <a:p>
            <a:endParaRPr lang="en-US" dirty="0"/>
          </a:p>
        </p:txBody>
      </p:sp>
      <p:pic>
        <p:nvPicPr>
          <p:cNvPr id="4" name="Picture 3" descr="new-uah-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0816" y="225425"/>
            <a:ext cx="3810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- Basic I/O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- </a:t>
            </a:r>
            <a:r>
              <a:rPr lang="en-US" dirty="0" err="1" smtClean="0"/>
              <a:t>printf</a:t>
            </a:r>
            <a:r>
              <a:rPr lang="en-US" dirty="0" smtClean="0"/>
              <a:t> and </a:t>
            </a:r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printMenu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menuChoice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nLinked</a:t>
            </a:r>
            <a:r>
              <a:rPr lang="en-US" dirty="0" smtClean="0"/>
              <a:t> List Menu:\n");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 (1) </a:t>
            </a:r>
            <a:r>
              <a:rPr lang="en-US" dirty="0" err="1" smtClean="0"/>
              <a:t>Prepend</a:t>
            </a:r>
            <a:r>
              <a:rPr lang="en-US" dirty="0" smtClean="0"/>
              <a:t> node to front\n");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 (2) Append node to end\n");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 (3) Insert node after specified location\n");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 (4) Delete specified node\n");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 (5) Print node list\n");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  (6) Quit program\n");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scanValue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	while ( </a:t>
            </a:r>
            <a:r>
              <a:rPr lang="en-US" dirty="0" err="1" smtClean="0"/>
              <a:t>scanValue</a:t>
            </a:r>
            <a:r>
              <a:rPr lang="en-US" dirty="0" smtClean="0"/>
              <a:t> !=  1 ){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printf</a:t>
            </a:r>
            <a:r>
              <a:rPr lang="en-US" dirty="0" smtClean="0"/>
              <a:t>("Please choose from the menu (1-6): ");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scanValue</a:t>
            </a:r>
            <a:r>
              <a:rPr lang="en-US" dirty="0" smtClean="0"/>
              <a:t> = </a:t>
            </a:r>
            <a:r>
              <a:rPr lang="en-US" dirty="0" err="1" smtClean="0"/>
              <a:t>scanf</a:t>
            </a:r>
            <a:r>
              <a:rPr lang="en-US" dirty="0" smtClean="0"/>
              <a:t>(" %d", &amp;</a:t>
            </a:r>
            <a:r>
              <a:rPr lang="en-US" dirty="0" err="1" smtClean="0"/>
              <a:t>menuChoice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if (</a:t>
            </a:r>
            <a:r>
              <a:rPr lang="en-US" dirty="0" err="1" smtClean="0"/>
              <a:t>scanValue</a:t>
            </a:r>
            <a:r>
              <a:rPr lang="en-US" dirty="0" smtClean="0"/>
              <a:t> != 1){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// error handling for non-integer input</a:t>
            </a:r>
          </a:p>
          <a:p>
            <a:pPr>
              <a:buNone/>
            </a:pPr>
            <a:r>
              <a:rPr lang="en-US" dirty="0" smtClean="0"/>
              <a:t>			char dummy;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scanf</a:t>
            </a:r>
            <a:r>
              <a:rPr lang="en-US" dirty="0" smtClean="0"/>
              <a:t>("%c", &amp;dummy);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menuChoice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C++ - </a:t>
            </a:r>
            <a:r>
              <a:rPr lang="en-US" dirty="0" err="1" smtClean="0"/>
              <a:t>cout</a:t>
            </a:r>
            <a:r>
              <a:rPr lang="en-US" dirty="0" smtClean="0"/>
              <a:t> and </a:t>
            </a:r>
            <a:r>
              <a:rPr lang="en-US" dirty="0" err="1" smtClean="0"/>
              <a:t>cin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printMenu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menuChoice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"\</a:t>
            </a:r>
            <a:r>
              <a:rPr lang="en-US" dirty="0" err="1" smtClean="0"/>
              <a:t>nLinked</a:t>
            </a:r>
            <a:r>
              <a:rPr lang="en-US" dirty="0" smtClean="0"/>
              <a:t> List Menu:\n";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  (1) </a:t>
            </a:r>
            <a:r>
              <a:rPr lang="en-US" dirty="0" err="1" smtClean="0"/>
              <a:t>Prepend</a:t>
            </a:r>
            <a:r>
              <a:rPr lang="en-US" dirty="0" smtClean="0"/>
              <a:t> node to front\n";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  (2) Append node to end\n";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  (3) Insert node after specified location\n";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  (4) Delete specified node\n";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  (5) Print node list\n";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  (6) Quit program\n";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"Please choose from the menu (1-6): ";</a:t>
            </a:r>
          </a:p>
          <a:p>
            <a:pPr>
              <a:buNone/>
            </a:pPr>
            <a:r>
              <a:rPr lang="en-US" dirty="0" smtClean="0"/>
              <a:t>	while ( !(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menuChoice</a:t>
            </a:r>
            <a:r>
              <a:rPr lang="en-US" dirty="0" smtClean="0"/>
              <a:t>) ){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cout</a:t>
            </a:r>
            <a:r>
              <a:rPr lang="en-US" dirty="0" smtClean="0"/>
              <a:t> &lt;&lt; "Please choose from the menu (1-6): ";</a:t>
            </a:r>
          </a:p>
          <a:p>
            <a:pPr>
              <a:buNone/>
            </a:pPr>
            <a:r>
              <a:rPr lang="en-US" dirty="0" smtClean="0"/>
              <a:t>		if ( !(</a:t>
            </a:r>
            <a:r>
              <a:rPr lang="en-US" dirty="0" err="1" smtClean="0"/>
              <a:t>cin.good</a:t>
            </a:r>
            <a:r>
              <a:rPr lang="en-US" dirty="0" smtClean="0"/>
              <a:t>()) ){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cin.clear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cin.ignore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menuChoice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- Basic I/O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- </a:t>
            </a:r>
            <a:r>
              <a:rPr lang="en-US" dirty="0" err="1" smtClean="0"/>
              <a:t>printf</a:t>
            </a:r>
            <a:r>
              <a:rPr lang="en-US" dirty="0" smtClean="0"/>
              <a:t> and </a:t>
            </a:r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void </a:t>
            </a:r>
            <a:r>
              <a:rPr lang="en-US" sz="1200" dirty="0" err="1" smtClean="0"/>
              <a:t>printList</a:t>
            </a:r>
            <a:r>
              <a:rPr lang="en-US" sz="1200" dirty="0" smtClean="0"/>
              <a:t>(</a:t>
            </a:r>
            <a:r>
              <a:rPr lang="en-US" sz="1200" dirty="0" err="1" smtClean="0"/>
              <a:t>struct</a:t>
            </a:r>
            <a:r>
              <a:rPr lang="en-US" sz="1200" dirty="0" smtClean="0"/>
              <a:t> Node *n){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nodeCount</a:t>
            </a:r>
            <a:r>
              <a:rPr lang="en-US" sz="1200" dirty="0" smtClean="0"/>
              <a:t> = 0;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("\</a:t>
            </a:r>
            <a:r>
              <a:rPr lang="en-US" sz="1200" dirty="0" err="1" smtClean="0"/>
              <a:t>nCurrent</a:t>
            </a:r>
            <a:r>
              <a:rPr lang="en-US" sz="1200" dirty="0" smtClean="0"/>
              <a:t> node List:\n");</a:t>
            </a:r>
          </a:p>
          <a:p>
            <a:pPr>
              <a:buNone/>
            </a:pPr>
            <a:r>
              <a:rPr lang="en-US" sz="1200" dirty="0" smtClean="0"/>
              <a:t>	while (n != NULL){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("  Node %d: %d\n", </a:t>
            </a:r>
            <a:r>
              <a:rPr lang="en-US" sz="1200" dirty="0" err="1" smtClean="0"/>
              <a:t>nodeCount</a:t>
            </a:r>
            <a:r>
              <a:rPr lang="en-US" sz="1200" dirty="0" smtClean="0"/>
              <a:t>, n-&gt;data);</a:t>
            </a:r>
          </a:p>
          <a:p>
            <a:pPr>
              <a:buNone/>
            </a:pPr>
            <a:r>
              <a:rPr lang="en-US" sz="1200" dirty="0" smtClean="0"/>
              <a:t>		n = n-&gt;next;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nodeCount</a:t>
            </a:r>
            <a:r>
              <a:rPr lang="en-US" sz="1200" dirty="0" smtClean="0"/>
              <a:t>++;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C++ - </a:t>
            </a:r>
            <a:r>
              <a:rPr lang="en-US" dirty="0" err="1" smtClean="0"/>
              <a:t>cout</a:t>
            </a:r>
            <a:r>
              <a:rPr lang="en-US" dirty="0" smtClean="0"/>
              <a:t> and </a:t>
            </a:r>
            <a:r>
              <a:rPr lang="en-US" dirty="0" err="1" smtClean="0"/>
              <a:t>cin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void </a:t>
            </a:r>
            <a:r>
              <a:rPr lang="en-US" sz="1200" dirty="0" err="1" smtClean="0"/>
              <a:t>printList</a:t>
            </a:r>
            <a:r>
              <a:rPr lang="en-US" sz="1200" dirty="0" smtClean="0"/>
              <a:t>(Node *n){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nodeCount</a:t>
            </a:r>
            <a:r>
              <a:rPr lang="en-US" sz="1200" dirty="0" smtClean="0"/>
              <a:t> = 0;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"\</a:t>
            </a:r>
            <a:r>
              <a:rPr lang="en-US" sz="1200" dirty="0" err="1" smtClean="0"/>
              <a:t>nCurrent</a:t>
            </a:r>
            <a:r>
              <a:rPr lang="en-US" sz="1200" dirty="0" smtClean="0"/>
              <a:t> node List:\n";</a:t>
            </a:r>
          </a:p>
          <a:p>
            <a:pPr>
              <a:buNone/>
            </a:pPr>
            <a:r>
              <a:rPr lang="en-US" sz="1200" dirty="0" smtClean="0"/>
              <a:t>	while (n != NULL){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"  Node " &lt;&lt; </a:t>
            </a:r>
            <a:r>
              <a:rPr lang="en-US" sz="1200" dirty="0" err="1" smtClean="0"/>
              <a:t>nodeCount</a:t>
            </a:r>
            <a:r>
              <a:rPr lang="en-US" sz="1200" dirty="0" smtClean="0"/>
              <a:t> &lt;&lt; ": " 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		&lt;&lt; n-&gt;data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		n = n-&gt;next;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nodeCount</a:t>
            </a:r>
            <a:r>
              <a:rPr lang="en-US" sz="1200" dirty="0" smtClean="0"/>
              <a:t>++;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“C vs. C++: Some important differences” </a:t>
            </a:r>
            <a:r>
              <a:rPr lang="en-US" sz="1800" i="1" dirty="0" smtClean="0"/>
              <a:t>Florida State University. </a:t>
            </a:r>
            <a:r>
              <a:rPr lang="en-US" sz="1800" dirty="0" smtClean="0"/>
              <a:t>Retrieved from </a:t>
            </a:r>
            <a:r>
              <a:rPr lang="en-US" sz="1800" dirty="0" smtClean="0">
                <a:hlinkClick r:id="rId2"/>
              </a:rPr>
              <a:t>https://www.cs.fsu.edu/~myers/c++/notes/cdiff.html</a:t>
            </a:r>
            <a:r>
              <a:rPr lang="en-US" sz="1800" dirty="0" smtClean="0"/>
              <a:t>. Accessed 29 January 2019.</a:t>
            </a:r>
          </a:p>
          <a:p>
            <a:r>
              <a:rPr lang="en-US" sz="1800" dirty="0" err="1" smtClean="0"/>
              <a:t>Choudhary</a:t>
            </a:r>
            <a:r>
              <a:rPr lang="en-US" sz="1800" dirty="0" smtClean="0"/>
              <a:t>, </a:t>
            </a:r>
            <a:r>
              <a:rPr lang="en-US" sz="1800" dirty="0" err="1" smtClean="0"/>
              <a:t>Kamal</a:t>
            </a:r>
            <a:r>
              <a:rPr lang="en-US" sz="1800" dirty="0" smtClean="0"/>
              <a:t>. “Singly-linked-list” </a:t>
            </a:r>
            <a:r>
              <a:rPr lang="en-US" sz="1800" i="1" dirty="0" smtClean="0"/>
              <a:t>GitHub. </a:t>
            </a:r>
            <a:r>
              <a:rPr lang="en-US" sz="1800" dirty="0" smtClean="0"/>
              <a:t>Retrieved from </a:t>
            </a:r>
            <a:r>
              <a:rPr lang="en-US" sz="1800" dirty="0" smtClean="0">
                <a:hlinkClick r:id="rId3"/>
              </a:rPr>
              <a:t>https://github.com/kamal-choudhary/singly-linked-list</a:t>
            </a:r>
            <a:r>
              <a:rPr lang="en-US" sz="1800" dirty="0" smtClean="0"/>
              <a:t>. Accessed 28 January 2019.</a:t>
            </a:r>
          </a:p>
          <a:p>
            <a:r>
              <a:rPr lang="en-US" sz="1800" dirty="0" smtClean="0"/>
              <a:t>“Linked List” </a:t>
            </a:r>
            <a:r>
              <a:rPr lang="en-US" sz="1800" i="1" dirty="0" smtClean="0"/>
              <a:t>Wikipedia.</a:t>
            </a:r>
            <a:r>
              <a:rPr lang="en-US" sz="1800" dirty="0" smtClean="0"/>
              <a:t> Retrieved from </a:t>
            </a:r>
            <a:r>
              <a:rPr lang="en-US" sz="1800" dirty="0" smtClean="0">
                <a:hlinkClick r:id="rId4"/>
              </a:rPr>
              <a:t>https://en.wikipedia.org/wiki/Linked_list</a:t>
            </a:r>
            <a:r>
              <a:rPr lang="en-US" sz="1800" dirty="0" smtClean="0"/>
              <a:t>. Accessed 28 January 2019.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linked list is a type of data structure for maintaining a collection of elements.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linked list is not stored in contiguous memory and depends on pointers in each element to find the following (and sometimes preceding)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32731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819400"/>
            <a:ext cx="3971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– Operations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nodes</a:t>
            </a:r>
          </a:p>
          <a:p>
            <a:pPr lvl="1"/>
            <a:r>
              <a:rPr lang="en-US" dirty="0" smtClean="0"/>
              <a:t>New nodes can be added anywhere without having to reorganize the existing nodes 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962400"/>
            <a:ext cx="4667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– Operations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nodes</a:t>
            </a:r>
          </a:p>
          <a:p>
            <a:pPr lvl="1"/>
            <a:r>
              <a:rPr lang="en-US" dirty="0" smtClean="0"/>
              <a:t>Nodes can be removed by updating the previous node’s pointer to the node following the deleted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657600"/>
            <a:ext cx="37528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– Operations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nodes</a:t>
            </a:r>
          </a:p>
          <a:p>
            <a:pPr lvl="1"/>
            <a:r>
              <a:rPr lang="en-US" dirty="0" smtClean="0"/>
              <a:t>Nodes can be sorted by having two pointers compare data values and swapping the data values when applicable.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14800"/>
            <a:ext cx="3990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3429000" y="35814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648200" y="3581400"/>
            <a:ext cx="484632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6000" y="5029200"/>
            <a:ext cx="3962400" cy="476250"/>
            <a:chOff x="2286000" y="5029200"/>
            <a:chExt cx="3962400" cy="47625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0" y="5029200"/>
              <a:ext cx="12001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5029200"/>
              <a:ext cx="12096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8200" y="5029200"/>
              <a:ext cx="119062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912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will be a simple example of a singly linked list done in C and C++ for the sake of comparison.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0676" y="3429000"/>
            <a:ext cx="4826374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- Include Statements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Remember the .h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.h</a:t>
            </a:r>
          </a:p>
          <a:p>
            <a:r>
              <a:rPr lang="en-US" dirty="0" smtClean="0"/>
              <a:t>Could use C library by dropping the .h and preceding with ‘c’ as in #include &lt;</a:t>
            </a:r>
            <a:r>
              <a:rPr lang="en-US" dirty="0" err="1" smtClean="0"/>
              <a:t>cstdio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343400"/>
            <a:ext cx="3108659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419600"/>
            <a:ext cx="3648456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- Structure Keywords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Needs the ‘</a:t>
            </a:r>
            <a:r>
              <a:rPr lang="en-US" dirty="0" err="1" smtClean="0"/>
              <a:t>struct</a:t>
            </a:r>
            <a:r>
              <a:rPr lang="en-US" dirty="0" smtClean="0"/>
              <a:t>’ keyword when the structure is referenced.</a:t>
            </a:r>
          </a:p>
          <a:p>
            <a:r>
              <a:rPr lang="en-US" dirty="0" smtClean="0"/>
              <a:t>Can be used with </a:t>
            </a:r>
            <a:r>
              <a:rPr lang="en-US" dirty="0" err="1" smtClean="0"/>
              <a:t>typedef</a:t>
            </a:r>
            <a:r>
              <a:rPr lang="en-US" dirty="0" smtClean="0"/>
              <a:t> to get C++ functionality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Declares the structure the same as in C</a:t>
            </a:r>
          </a:p>
          <a:p>
            <a:r>
              <a:rPr lang="en-US" dirty="0" smtClean="0"/>
              <a:t>Uses the structure name as a new type by default.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8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800600"/>
            <a:ext cx="3467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724400"/>
            <a:ext cx="272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C/C++ - Dynamic Memory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malloc</a:t>
            </a:r>
            <a:r>
              <a:rPr lang="en-US" dirty="0" smtClean="0"/>
              <a:t> and free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Uses new and delete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80DE-FF40-4C71-AC88-863645ADBB29}" type="slidenum">
              <a:rPr lang="en-US" smtClean="0"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124200"/>
            <a:ext cx="3098633" cy="28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211046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895600"/>
            <a:ext cx="4029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9624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372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Linked Lists C/C++ Comparison</vt:lpstr>
      <vt:lpstr>Linked List - Overview</vt:lpstr>
      <vt:lpstr>Linked List – Operations - 1</vt:lpstr>
      <vt:lpstr>Linked List – Operations - 2</vt:lpstr>
      <vt:lpstr>Linked List – Operations - 3</vt:lpstr>
      <vt:lpstr>Linked List - Implementation</vt:lpstr>
      <vt:lpstr>C/C++ - Include Statements</vt:lpstr>
      <vt:lpstr>C/C++ - Structure Keywords</vt:lpstr>
      <vt:lpstr>C/C++ - Dynamic Memory Allocation</vt:lpstr>
      <vt:lpstr>C/C++ - Basic I/O - 1</vt:lpstr>
      <vt:lpstr>C/C++ - Basic I/O - 2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Nefair</dc:creator>
  <cp:lastModifiedBy>Nefair</cp:lastModifiedBy>
  <cp:revision>16</cp:revision>
  <dcterms:created xsi:type="dcterms:W3CDTF">2019-01-30T01:37:59Z</dcterms:created>
  <dcterms:modified xsi:type="dcterms:W3CDTF">2019-01-30T03:39:01Z</dcterms:modified>
</cp:coreProperties>
</file>