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58" r:id="rId16"/>
    <p:sldId id="259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5F36BB-C42C-40EF-BE37-B2F56D275862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C#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28800"/>
            <a:ext cx="71056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2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myNumber</a:t>
            </a:r>
            <a:r>
              <a:rPr lang="en-US" dirty="0"/>
              <a:t> &gt; 10)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Do something.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myString</a:t>
            </a:r>
            <a:r>
              <a:rPr lang="en-US" dirty="0"/>
              <a:t> == "hello")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Do something.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Do something.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This code executes ten times.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System.Diagnostics.Debug.Write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80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This method doesn't return any information.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MyMethodNoReturnedData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Code goes here.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4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number1 + number2;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48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Console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Visual Studio</a:t>
            </a:r>
          </a:p>
          <a:p>
            <a:r>
              <a:rPr lang="en-US" dirty="0" smtClean="0"/>
              <a:t>Choose File </a:t>
            </a:r>
            <a:r>
              <a:rPr lang="en-US" dirty="0" smtClean="0">
                <a:sym typeface="Wingdings" pitchFamily="2" charset="2"/>
              </a:rPr>
              <a:t> New Project</a:t>
            </a:r>
          </a:p>
          <a:p>
            <a:r>
              <a:rPr lang="en-US" dirty="0" smtClean="0">
                <a:sym typeface="Wingdings" pitchFamily="2" charset="2"/>
              </a:rPr>
              <a:t>Choose Visual C#  Windows   Console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ConsoleApplication3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3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System.Console.WriteLine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stop the Program from executing before the user presses a key:</a:t>
            </a:r>
          </a:p>
          <a:p>
            <a:r>
              <a:rPr lang="en-US" dirty="0" err="1"/>
              <a:t>System.Console.ReadKey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606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text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 = </a:t>
            </a:r>
            <a:r>
              <a:rPr lang="en-US" dirty="0" err="1"/>
              <a:t>Console.ReadLine</a:t>
            </a:r>
            <a:r>
              <a:rPr lang="en-US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735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Java</a:t>
            </a:r>
          </a:p>
          <a:p>
            <a:r>
              <a:rPr lang="en-US" dirty="0" smtClean="0"/>
              <a:t>Compiled Language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Strongly typed</a:t>
            </a:r>
          </a:p>
          <a:p>
            <a:r>
              <a:rPr lang="en-US" dirty="0" smtClean="0"/>
              <a:t>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6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Noted with two backslashes (//) for a whole line of comments</a:t>
            </a:r>
          </a:p>
          <a:p>
            <a:pPr lvl="1"/>
            <a:r>
              <a:rPr lang="en-US" dirty="0" smtClean="0"/>
              <a:t>Noted with backslash – asterisk (/*) for the start of a multiline comment and ends with an asterisk – backslash.</a:t>
            </a:r>
          </a:p>
          <a:p>
            <a:r>
              <a:rPr lang="en-US" dirty="0" smtClean="0"/>
              <a:t>Blocks </a:t>
            </a:r>
          </a:p>
          <a:p>
            <a:pPr lvl="1"/>
            <a:r>
              <a:rPr lang="en-US" dirty="0" smtClean="0"/>
              <a:t>Start with Left Curly-Brace ({).  Ends with matching Right Curly-Brace (})</a:t>
            </a:r>
          </a:p>
          <a:p>
            <a:r>
              <a:rPr lang="en-US" dirty="0" smtClean="0"/>
              <a:t>Statement Termination</a:t>
            </a:r>
          </a:p>
          <a:p>
            <a:pPr lvl="1"/>
            <a:r>
              <a:rPr lang="en-US" dirty="0" smtClean="0"/>
              <a:t>Statements end with semi-colon (;)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</a:t>
            </a:r>
            <a:r>
              <a:rPr lang="en-US" dirty="0" err="1" smtClean="0"/>
              <a:t>Datatypes</a:t>
            </a:r>
            <a:r>
              <a:rPr lang="en-US" dirty="0" smtClean="0"/>
              <a:t>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Numeric Types: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Decimal</a:t>
            </a:r>
          </a:p>
          <a:p>
            <a:r>
              <a:rPr lang="en-US" b="1" dirty="0" smtClean="0"/>
              <a:t>Character Types: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0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and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Declare variables.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errorCode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Assign values.</a:t>
            </a:r>
          </a:p>
          <a:p>
            <a:pPr marL="0" indent="0">
              <a:buNone/>
            </a:pPr>
            <a:r>
              <a:rPr lang="en-US" dirty="0" err="1"/>
              <a:t>errorCode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 err="1"/>
              <a:t>myName</a:t>
            </a:r>
            <a:r>
              <a:rPr lang="en-US" dirty="0"/>
              <a:t> = "Matthew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//Declare and assign at the same time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errorCode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"Matthew";</a:t>
            </a:r>
          </a:p>
        </p:txBody>
      </p:sp>
    </p:spTree>
    <p:extLst>
      <p:ext uri="{BB962C8B-B14F-4D97-AF65-F5344CB8AC3E}">
        <p14:creationId xmlns:p14="http://schemas.microsoft.com/office/powerpoint/2010/main" val="380375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you to store a series of values that have the same data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 smtClean="0"/>
              <a:t>stringArray</a:t>
            </a:r>
            <a:r>
              <a:rPr lang="en-US" dirty="0" smtClean="0"/>
              <a:t> </a:t>
            </a:r>
            <a:r>
              <a:rPr lang="en-US" dirty="0"/>
              <a:t>= new string[4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a 2x4 grid array (with a total of eight integers).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</a:t>
            </a:r>
            <a:r>
              <a:rPr lang="en-US" dirty="0" err="1"/>
              <a:t>intArray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[2, 4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// Create an array with four strings, one for each number from 1 to 4.</a:t>
            </a:r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stringArray</a:t>
            </a:r>
            <a:r>
              <a:rPr lang="en-US" dirty="0"/>
              <a:t> = {"1", "2", "3", "4"};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Length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dynamicList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dynamicList.Add</a:t>
            </a:r>
            <a:r>
              <a:rPr lang="en-US" dirty="0"/>
              <a:t>("one");</a:t>
            </a:r>
          </a:p>
          <a:p>
            <a:pPr marL="0" indent="0">
              <a:buNone/>
            </a:pPr>
            <a:r>
              <a:rPr lang="en-US" dirty="0" err="1"/>
              <a:t>dynamicList.Add</a:t>
            </a:r>
            <a:r>
              <a:rPr lang="en-US" dirty="0"/>
              <a:t>("two");</a:t>
            </a:r>
          </a:p>
          <a:p>
            <a:pPr marL="0" indent="0">
              <a:buNone/>
            </a:pPr>
            <a:r>
              <a:rPr lang="en-US" dirty="0" err="1"/>
              <a:t>dynamicList.Add</a:t>
            </a:r>
            <a:r>
              <a:rPr lang="en-US" dirty="0"/>
              <a:t>("three");</a:t>
            </a:r>
          </a:p>
        </p:txBody>
      </p:sp>
    </p:spTree>
    <p:extLst>
      <p:ext uri="{BB962C8B-B14F-4D97-AF65-F5344CB8AC3E}">
        <p14:creationId xmlns:p14="http://schemas.microsoft.com/office/powerpoint/2010/main" val="288613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Operations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8170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9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Object-Based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myInteger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// Convert a number to a string. </a:t>
            </a:r>
            <a:r>
              <a:rPr lang="en-US" dirty="0" err="1"/>
              <a:t>myString</a:t>
            </a:r>
            <a:r>
              <a:rPr lang="en-US" dirty="0"/>
              <a:t> will have the contents "100".</a:t>
            </a:r>
          </a:p>
          <a:p>
            <a:pPr marL="0" indent="0">
              <a:buNone/>
            </a:pP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myInteger.ToString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20797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</TotalTime>
  <Words>413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Chapter 2</vt:lpstr>
      <vt:lpstr>C#</vt:lpstr>
      <vt:lpstr>Basics</vt:lpstr>
      <vt:lpstr>Variables and Datatypes in C#</vt:lpstr>
      <vt:lpstr>Assignment and Initializers</vt:lpstr>
      <vt:lpstr>Arrays</vt:lpstr>
      <vt:lpstr>The ArrayList</vt:lpstr>
      <vt:lpstr>Variable Operations</vt:lpstr>
      <vt:lpstr>Object-Based Manipulation</vt:lpstr>
      <vt:lpstr>Conditional Logic</vt:lpstr>
      <vt:lpstr>If Statement</vt:lpstr>
      <vt:lpstr>The for Loop</vt:lpstr>
      <vt:lpstr>Methods</vt:lpstr>
      <vt:lpstr>Parameters</vt:lpstr>
      <vt:lpstr>New Console Project</vt:lpstr>
      <vt:lpstr>System Generated Code</vt:lpstr>
      <vt:lpstr>Print Text</vt:lpstr>
      <vt:lpstr>Read text from user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Ben</dc:creator>
  <cp:lastModifiedBy>Ben</cp:lastModifiedBy>
  <cp:revision>20</cp:revision>
  <dcterms:created xsi:type="dcterms:W3CDTF">2012-12-12T22:57:24Z</dcterms:created>
  <dcterms:modified xsi:type="dcterms:W3CDTF">2012-12-12T23:20:09Z</dcterms:modified>
</cp:coreProperties>
</file>