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7475C5-DFD0-44F9-B7AA-20EF6B0AE682}"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AB99A-D995-440A-8A9C-D880738705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07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7475C5-DFD0-44F9-B7AA-20EF6B0AE682}"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AB99A-D995-440A-8A9C-D88073870519}" type="slidenum">
              <a:rPr lang="en-US" smtClean="0"/>
              <a:t>‹#›</a:t>
            </a:fld>
            <a:endParaRPr lang="en-US"/>
          </a:p>
        </p:txBody>
      </p:sp>
    </p:spTree>
    <p:extLst>
      <p:ext uri="{BB962C8B-B14F-4D97-AF65-F5344CB8AC3E}">
        <p14:creationId xmlns:p14="http://schemas.microsoft.com/office/powerpoint/2010/main" val="38999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7475C5-DFD0-44F9-B7AA-20EF6B0AE682}"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AB99A-D995-440A-8A9C-D88073870519}" type="slidenum">
              <a:rPr lang="en-US" smtClean="0"/>
              <a:t>‹#›</a:t>
            </a:fld>
            <a:endParaRPr lang="en-US"/>
          </a:p>
        </p:txBody>
      </p:sp>
    </p:spTree>
    <p:extLst>
      <p:ext uri="{BB962C8B-B14F-4D97-AF65-F5344CB8AC3E}">
        <p14:creationId xmlns:p14="http://schemas.microsoft.com/office/powerpoint/2010/main" val="47247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7475C5-DFD0-44F9-B7AA-20EF6B0AE682}"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AB99A-D995-440A-8A9C-D88073870519}" type="slidenum">
              <a:rPr lang="en-US" smtClean="0"/>
              <a:t>‹#›</a:t>
            </a:fld>
            <a:endParaRPr lang="en-US"/>
          </a:p>
        </p:txBody>
      </p:sp>
    </p:spTree>
    <p:extLst>
      <p:ext uri="{BB962C8B-B14F-4D97-AF65-F5344CB8AC3E}">
        <p14:creationId xmlns:p14="http://schemas.microsoft.com/office/powerpoint/2010/main" val="9744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7475C5-DFD0-44F9-B7AA-20EF6B0AE682}"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AB99A-D995-440A-8A9C-D880738705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24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7475C5-DFD0-44F9-B7AA-20EF6B0AE682}"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AB99A-D995-440A-8A9C-D88073870519}" type="slidenum">
              <a:rPr lang="en-US" smtClean="0"/>
              <a:t>‹#›</a:t>
            </a:fld>
            <a:endParaRPr lang="en-US"/>
          </a:p>
        </p:txBody>
      </p:sp>
    </p:spTree>
    <p:extLst>
      <p:ext uri="{BB962C8B-B14F-4D97-AF65-F5344CB8AC3E}">
        <p14:creationId xmlns:p14="http://schemas.microsoft.com/office/powerpoint/2010/main" val="327613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7475C5-DFD0-44F9-B7AA-20EF6B0AE682}" type="datetimeFigureOut">
              <a:rPr lang="en-US" smtClean="0"/>
              <a:t>12/3/2014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AB99A-D995-440A-8A9C-D88073870519}" type="slidenum">
              <a:rPr lang="en-US" smtClean="0"/>
              <a:t>‹#›</a:t>
            </a:fld>
            <a:endParaRPr lang="en-US"/>
          </a:p>
        </p:txBody>
      </p:sp>
    </p:spTree>
    <p:extLst>
      <p:ext uri="{BB962C8B-B14F-4D97-AF65-F5344CB8AC3E}">
        <p14:creationId xmlns:p14="http://schemas.microsoft.com/office/powerpoint/2010/main" val="290720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7475C5-DFD0-44F9-B7AA-20EF6B0AE682}" type="datetimeFigureOut">
              <a:rPr lang="en-US" smtClean="0"/>
              <a:t>12/3/2014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AB99A-D995-440A-8A9C-D88073870519}" type="slidenum">
              <a:rPr lang="en-US" smtClean="0"/>
              <a:t>‹#›</a:t>
            </a:fld>
            <a:endParaRPr lang="en-US"/>
          </a:p>
        </p:txBody>
      </p:sp>
    </p:spTree>
    <p:extLst>
      <p:ext uri="{BB962C8B-B14F-4D97-AF65-F5344CB8AC3E}">
        <p14:creationId xmlns:p14="http://schemas.microsoft.com/office/powerpoint/2010/main" val="23424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7475C5-DFD0-44F9-B7AA-20EF6B0AE682}" type="datetimeFigureOut">
              <a:rPr lang="en-US" smtClean="0"/>
              <a:t>12/3/2014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0AB99A-D995-440A-8A9C-D88073870519}" type="slidenum">
              <a:rPr lang="en-US" smtClean="0"/>
              <a:t>‹#›</a:t>
            </a:fld>
            <a:endParaRPr lang="en-US"/>
          </a:p>
        </p:txBody>
      </p:sp>
    </p:spTree>
    <p:extLst>
      <p:ext uri="{BB962C8B-B14F-4D97-AF65-F5344CB8AC3E}">
        <p14:creationId xmlns:p14="http://schemas.microsoft.com/office/powerpoint/2010/main" val="181148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7475C5-DFD0-44F9-B7AA-20EF6B0AE682}" type="datetimeFigureOut">
              <a:rPr lang="en-US" smtClean="0"/>
              <a:t>12/3/2014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0AB99A-D995-440A-8A9C-D88073870519}" type="slidenum">
              <a:rPr lang="en-US" smtClean="0"/>
              <a:t>‹#›</a:t>
            </a:fld>
            <a:endParaRPr lang="en-US"/>
          </a:p>
        </p:txBody>
      </p:sp>
    </p:spTree>
    <p:extLst>
      <p:ext uri="{BB962C8B-B14F-4D97-AF65-F5344CB8AC3E}">
        <p14:creationId xmlns:p14="http://schemas.microsoft.com/office/powerpoint/2010/main" val="178121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475C5-DFD0-44F9-B7AA-20EF6B0AE682}"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AB99A-D995-440A-8A9C-D88073870519}" type="slidenum">
              <a:rPr lang="en-US" smtClean="0"/>
              <a:t>‹#›</a:t>
            </a:fld>
            <a:endParaRPr lang="en-US"/>
          </a:p>
        </p:txBody>
      </p:sp>
    </p:spTree>
    <p:extLst>
      <p:ext uri="{BB962C8B-B14F-4D97-AF65-F5344CB8AC3E}">
        <p14:creationId xmlns:p14="http://schemas.microsoft.com/office/powerpoint/2010/main" val="3774130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7475C5-DFD0-44F9-B7AA-20EF6B0AE682}" type="datetimeFigureOut">
              <a:rPr lang="en-US" smtClean="0"/>
              <a:t>12/3/2014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0AB99A-D995-440A-8A9C-D8807387051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1470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Essentials of HTML</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2555" y="398907"/>
            <a:ext cx="2143125" cy="2143125"/>
          </a:xfrm>
          <a:prstGeom prst="rect">
            <a:avLst/>
          </a:prstGeom>
        </p:spPr>
      </p:pic>
    </p:spTree>
    <p:extLst>
      <p:ext uri="{BB962C8B-B14F-4D97-AF65-F5344CB8AC3E}">
        <p14:creationId xmlns:p14="http://schemas.microsoft.com/office/powerpoint/2010/main" val="1706743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97280" y="1845734"/>
            <a:ext cx="10058400" cy="4023360"/>
          </a:xfrm>
        </p:spPr>
        <p:txBody>
          <a:bodyPr>
            <a:normAutofit/>
          </a:bodyPr>
          <a:lstStyle/>
          <a:p>
            <a:r>
              <a:rPr lang="en-US" dirty="0" smtClean="0"/>
              <a:t>When the page is processed by the web server, the ASP.NET web controls are converted to HTML markup (a process known as rendering) and inserted into the page. The ﬁnal result is a standard HTML document that’s sent back to the browser.</a:t>
            </a:r>
            <a:endParaRPr lang="en-US" dirty="0"/>
          </a:p>
        </p:txBody>
      </p:sp>
      <p:pic>
        <p:nvPicPr>
          <p:cNvPr id="4" name="Picture 3"/>
          <p:cNvPicPr>
            <a:picLocks noChangeAspect="1"/>
          </p:cNvPicPr>
          <p:nvPr/>
        </p:nvPicPr>
        <p:blipFill>
          <a:blip r:embed="rId2"/>
          <a:stretch>
            <a:fillRect/>
          </a:stretch>
        </p:blipFill>
        <p:spPr>
          <a:xfrm>
            <a:off x="3951544" y="2665928"/>
            <a:ext cx="7016462" cy="3602412"/>
          </a:xfrm>
          <a:prstGeom prst="rect">
            <a:avLst/>
          </a:prstGeom>
        </p:spPr>
      </p:pic>
    </p:spTree>
    <p:extLst>
      <p:ext uri="{BB962C8B-B14F-4D97-AF65-F5344CB8AC3E}">
        <p14:creationId xmlns:p14="http://schemas.microsoft.com/office/powerpoint/2010/main" val="3848337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 Elements are containers that contain bits of your web page content.</a:t>
            </a:r>
          </a:p>
          <a:p>
            <a:pPr>
              <a:buFont typeface="Wingdings" panose="05000000000000000000" pitchFamily="2" charset="2"/>
              <a:buChar char="Ø"/>
            </a:pPr>
            <a:r>
              <a:rPr lang="en-US" sz="2400" dirty="0" smtClean="0"/>
              <a:t>A typical element consists of three pieces: </a:t>
            </a:r>
          </a:p>
          <a:p>
            <a:pPr lvl="1">
              <a:buFont typeface="Wingdings" panose="05000000000000000000" pitchFamily="2" charset="2"/>
              <a:buChar char="Ø"/>
            </a:pPr>
            <a:r>
              <a:rPr lang="en-US" sz="3200" dirty="0" smtClean="0"/>
              <a:t>a start tag, some content, and an end tag. </a:t>
            </a:r>
          </a:p>
          <a:p>
            <a:pPr>
              <a:buFont typeface="Wingdings" panose="05000000000000000000" pitchFamily="2" charset="2"/>
              <a:buChar char="Ø"/>
            </a:pPr>
            <a:r>
              <a:rPr lang="en-US" sz="2400" dirty="0" smtClean="0"/>
              <a:t>Here's an example:</a:t>
            </a:r>
          </a:p>
          <a:p>
            <a:pPr lvl="1">
              <a:buFont typeface="Wingdings" panose="05000000000000000000" pitchFamily="2" charset="2"/>
              <a:buChar char="Ø"/>
            </a:pPr>
            <a:r>
              <a:rPr lang="en-US" sz="2200" dirty="0" smtClean="0"/>
              <a:t>&lt;p &gt; This is a sentence in a paragraph.&lt;/p&gt;</a:t>
            </a:r>
            <a:endParaRPr lang="en-US" sz="2200" dirty="0"/>
          </a:p>
        </p:txBody>
      </p:sp>
    </p:spTree>
    <p:extLst>
      <p:ext uri="{BB962C8B-B14F-4D97-AF65-F5344CB8AC3E}">
        <p14:creationId xmlns:p14="http://schemas.microsoft.com/office/powerpoint/2010/main" val="146559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370" y="135042"/>
            <a:ext cx="10058400" cy="1170689"/>
          </a:xfrm>
        </p:spPr>
        <p:txBody>
          <a:bodyPr/>
          <a:lstStyle/>
          <a:p>
            <a:r>
              <a:rPr lang="en-US" dirty="0" smtClean="0"/>
              <a:t>HTML Elements: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280" y="1305731"/>
            <a:ext cx="8686487" cy="5031123"/>
          </a:xfrm>
          <a:prstGeom prst="rect">
            <a:avLst/>
          </a:prstGeom>
        </p:spPr>
      </p:pic>
    </p:spTree>
    <p:extLst>
      <p:ext uri="{BB962C8B-B14F-4D97-AF65-F5344CB8AC3E}">
        <p14:creationId xmlns:p14="http://schemas.microsoft.com/office/powerpoint/2010/main" val="1534650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23813" y="1825625"/>
            <a:ext cx="8083142" cy="4754357"/>
          </a:xfrm>
          <a:prstGeom prst="rect">
            <a:avLst/>
          </a:prstGeom>
        </p:spPr>
      </p:pic>
    </p:spTree>
    <p:extLst>
      <p:ext uri="{BB962C8B-B14F-4D97-AF65-F5344CB8AC3E}">
        <p14:creationId xmlns:p14="http://schemas.microsoft.com/office/powerpoint/2010/main" val="4030355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normAutofit/>
          </a:bodyPr>
          <a:lstStyle/>
          <a:p>
            <a:r>
              <a:rPr lang="en-US" dirty="0" smtClean="0"/>
              <a:t>Attributes are individual pieces of information that you attach to an element, inside the </a:t>
            </a:r>
            <a:r>
              <a:rPr lang="en-US" b="1" u="sng" dirty="0" smtClean="0"/>
              <a:t>start tag</a:t>
            </a:r>
          </a:p>
          <a:p>
            <a:r>
              <a:rPr lang="en-US" dirty="0" smtClean="0"/>
              <a:t>The &lt;</a:t>
            </a:r>
            <a:r>
              <a:rPr lang="en-US" dirty="0" err="1" smtClean="0"/>
              <a:t>img</a:t>
            </a:r>
            <a:r>
              <a:rPr lang="en-US" dirty="0" smtClean="0"/>
              <a:t>&gt; tag requires two pieces of information—the image URL (the source) and the alternate text that describes the picture .</a:t>
            </a:r>
          </a:p>
          <a:p>
            <a:endParaRPr lang="en-US" dirty="0" smtClean="0"/>
          </a:p>
          <a:p>
            <a:r>
              <a:rPr lang="en-US" b="1" dirty="0" smtClean="0"/>
              <a:t>&lt;</a:t>
            </a:r>
            <a:r>
              <a:rPr lang="en-US" b="1" dirty="0" err="1" smtClean="0"/>
              <a:t>img</a:t>
            </a:r>
            <a:r>
              <a:rPr lang="en-US" b="1" dirty="0" smtClean="0"/>
              <a:t> </a:t>
            </a:r>
            <a:r>
              <a:rPr lang="en-US" b="1" dirty="0" err="1" smtClean="0"/>
              <a:t>src</a:t>
            </a:r>
            <a:r>
              <a:rPr lang="en-US" b="1" dirty="0" smtClean="0"/>
              <a:t> = "happy.gif" alt = "Happy Face" /&gt;</a:t>
            </a:r>
          </a:p>
          <a:p>
            <a:endParaRPr lang="en-US" b="1" dirty="0"/>
          </a:p>
          <a:p>
            <a:r>
              <a:rPr lang="en-US" sz="2400" b="1" dirty="0" smtClean="0"/>
              <a:t>Click &lt; a </a:t>
            </a:r>
            <a:r>
              <a:rPr lang="en-US" sz="2400" b="1" dirty="0" err="1" smtClean="0"/>
              <a:t>href</a:t>
            </a:r>
            <a:r>
              <a:rPr lang="en-US" sz="2400" b="1" dirty="0" smtClean="0"/>
              <a:t> = "http://www.prosetech.com"&gt;here&lt;/a&gt; to visit my website.</a:t>
            </a:r>
          </a:p>
        </p:txBody>
      </p:sp>
    </p:spTree>
    <p:extLst>
      <p:ext uri="{BB962C8B-B14F-4D97-AF65-F5344CB8AC3E}">
        <p14:creationId xmlns:p14="http://schemas.microsoft.com/office/powerpoint/2010/main" val="2934146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Complete Web Page</a:t>
            </a:r>
            <a:endParaRPr lang="en-US" dirty="0"/>
          </a:p>
        </p:txBody>
      </p:sp>
      <p:sp>
        <p:nvSpPr>
          <p:cNvPr id="3" name="Content Placeholder 2"/>
          <p:cNvSpPr>
            <a:spLocks noGrp="1"/>
          </p:cNvSpPr>
          <p:nvPr>
            <p:ph idx="1"/>
          </p:nvPr>
        </p:nvSpPr>
        <p:spPr/>
        <p:txBody>
          <a:bodyPr/>
          <a:lstStyle/>
          <a:p>
            <a:r>
              <a:rPr lang="en-US" dirty="0" smtClean="0"/>
              <a:t>&lt;html&gt;</a:t>
            </a:r>
          </a:p>
          <a:p>
            <a:r>
              <a:rPr lang="en-US" dirty="0" smtClean="0"/>
              <a:t> &lt;head </a:t>
            </a:r>
            <a:r>
              <a:rPr lang="en-US" dirty="0" err="1" smtClean="0"/>
              <a:t>runat</a:t>
            </a:r>
            <a:r>
              <a:rPr lang="en-US" dirty="0" smtClean="0"/>
              <a:t> = "server"&gt;</a:t>
            </a:r>
          </a:p>
          <a:p>
            <a:r>
              <a:rPr lang="en-US" dirty="0" smtClean="0"/>
              <a:t>  &lt;title &gt; Untitled Page&lt;/title&gt;</a:t>
            </a:r>
          </a:p>
          <a:p>
            <a:r>
              <a:rPr lang="en-US" dirty="0" smtClean="0"/>
              <a:t> &lt;/head&gt;</a:t>
            </a:r>
          </a:p>
          <a:p>
            <a:r>
              <a:rPr lang="en-US" dirty="0" smtClean="0"/>
              <a:t> &lt;body&gt;</a:t>
            </a:r>
          </a:p>
          <a:p>
            <a:r>
              <a:rPr lang="en-US" dirty="0" smtClean="0"/>
              <a:t> &lt;/body&gt;</a:t>
            </a:r>
          </a:p>
          <a:p>
            <a:r>
              <a:rPr lang="en-US" dirty="0" smtClean="0"/>
              <a:t>&lt;/html&gt;</a:t>
            </a:r>
          </a:p>
        </p:txBody>
      </p:sp>
    </p:spTree>
    <p:extLst>
      <p:ext uri="{BB962C8B-B14F-4D97-AF65-F5344CB8AC3E}">
        <p14:creationId xmlns:p14="http://schemas.microsoft.com/office/powerpoint/2010/main" val="1848243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34</TotalTime>
  <Words>223</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Essentials of HTML</vt:lpstr>
      <vt:lpstr>Introduction</vt:lpstr>
      <vt:lpstr>Elements</vt:lpstr>
      <vt:lpstr>HTML Elements:</vt:lpstr>
      <vt:lpstr>HTML Elements:</vt:lpstr>
      <vt:lpstr>Attributes</vt:lpstr>
      <vt:lpstr>A Complete Web Page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Essentials of HTML</dc:title>
  <dc:creator>Rafeeq</dc:creator>
  <cp:lastModifiedBy>Rafeeq</cp:lastModifiedBy>
  <cp:revision>7</cp:revision>
  <dcterms:created xsi:type="dcterms:W3CDTF">2014-12-03T15:44:53Z</dcterms:created>
  <dcterms:modified xsi:type="dcterms:W3CDTF">2014-12-03T23:40:35Z</dcterms:modified>
</cp:coreProperties>
</file>