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5F36BB-C42C-40EF-BE37-B2F56D275862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Types, Objects, </a:t>
            </a:r>
            <a:r>
              <a:rPr lang="en-US" dirty="0" smtClean="0"/>
              <a:t>and 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0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// Define the delegate that represents the event.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delegate 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PriceChangedEventHandler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class Product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(Additional class code omitted for clarity.)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Define the event using the delegate.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PriceChangedEventHandler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PriceChanged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2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decimal Price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get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{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price; 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price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value;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//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Fire the event, provided there is at least one listener.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PriceChanged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PriceChanged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48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Product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Product.cs</a:t>
            </a:r>
            <a:r>
              <a:rPr lang="en-US" dirty="0"/>
              <a:t>: This file contains the code for the Product class. It’s in the </a:t>
            </a:r>
            <a:r>
              <a:rPr lang="en-US" dirty="0" err="1"/>
              <a:t>App_Code</a:t>
            </a:r>
            <a:r>
              <a:rPr lang="en-US" dirty="0"/>
              <a:t> </a:t>
            </a:r>
            <a:r>
              <a:rPr lang="en-US" dirty="0" smtClean="0"/>
              <a:t>subdirectory, which </a:t>
            </a:r>
            <a:r>
              <a:rPr lang="en-US" dirty="0"/>
              <a:t>allows ASP.NET to compile it automatically.</a:t>
            </a:r>
          </a:p>
          <a:p>
            <a:r>
              <a:rPr lang="en-US" i="1" dirty="0" smtClean="0"/>
              <a:t>Garbage.jpg</a:t>
            </a:r>
            <a:r>
              <a:rPr lang="en-US" dirty="0"/>
              <a:t>: This is the image that the Product class will use.</a:t>
            </a:r>
          </a:p>
          <a:p>
            <a:r>
              <a:rPr lang="en-US" i="1" dirty="0" smtClean="0"/>
              <a:t>Default.aspx</a:t>
            </a:r>
            <a:r>
              <a:rPr lang="en-US" dirty="0"/>
              <a:t>: This file contains the web page code that uses the Product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5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&lt;%@ Page Language="C#" %&gt;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0" indent="0">
              <a:buNone/>
            </a:pPr>
            <a:r>
              <a:rPr lang="en-US" dirty="0" smtClean="0"/>
              <a:t>		private </a:t>
            </a:r>
            <a:r>
              <a:rPr lang="en-US" dirty="0"/>
              <a:t>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Product </a:t>
            </a:r>
            <a:r>
              <a:rPr lang="en-US" dirty="0" err="1"/>
              <a:t>saleProduct</a:t>
            </a:r>
            <a:r>
              <a:rPr lang="en-US" dirty="0"/>
              <a:t> = new Product("Kitchen Garbage", 49.99M);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saleProduct.ImageUrl</a:t>
            </a:r>
            <a:r>
              <a:rPr lang="en-US" dirty="0" smtClean="0"/>
              <a:t> </a:t>
            </a:r>
            <a:r>
              <a:rPr lang="en-US" dirty="0"/>
              <a:t>= "garbage.jpg";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Response.Write</a:t>
            </a:r>
            <a:r>
              <a:rPr lang="en-US" dirty="0" smtClean="0"/>
              <a:t>(</a:t>
            </a:r>
            <a:r>
              <a:rPr lang="en-US" dirty="0" err="1" smtClean="0"/>
              <a:t>saleProduct.GetHtml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/>
              <a:t>script&gt;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title&gt;Product Test&lt;/title&gt;</a:t>
            </a:r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body&gt;&lt;/body&gt;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392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Understanding Namespaces and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 can organize all the different types in the class library. Without </a:t>
            </a:r>
            <a:r>
              <a:rPr lang="en-US" dirty="0" smtClean="0"/>
              <a:t>namespaces, these </a:t>
            </a:r>
            <a:r>
              <a:rPr lang="en-US" dirty="0"/>
              <a:t>types would all be grouped into a single long and messy list.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086600" cy="34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Class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topics are covered at the end of Chapter 3.  We will not cover them in this course.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Static </a:t>
            </a:r>
            <a:r>
              <a:rPr lang="en-US" dirty="0" smtClean="0"/>
              <a:t>Members</a:t>
            </a:r>
          </a:p>
          <a:p>
            <a:pPr lvl="1"/>
            <a:r>
              <a:rPr lang="en-US" dirty="0"/>
              <a:t>Casting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Partial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Generics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Classes </a:t>
            </a:r>
            <a:r>
              <a:rPr lang="en-US" dirty="0" smtClean="0"/>
              <a:t>are </a:t>
            </a:r>
            <a:r>
              <a:rPr lang="en-US" dirty="0"/>
              <a:t>the code definitions for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Often called a “blueprint”</a:t>
            </a:r>
          </a:p>
          <a:p>
            <a:r>
              <a:rPr lang="en-US" dirty="0" smtClean="0"/>
              <a:t>Can be used to create multiple instances.</a:t>
            </a:r>
          </a:p>
          <a:p>
            <a:r>
              <a:rPr lang="en-US" dirty="0"/>
              <a:t>These instances are </a:t>
            </a:r>
            <a:r>
              <a:rPr lang="en-US" dirty="0" smtClean="0"/>
              <a:t>called </a:t>
            </a:r>
            <a:r>
              <a:rPr lang="en-US" i="1" dirty="0" smtClean="0"/>
              <a:t>objects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0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Mulitple</a:t>
            </a:r>
            <a:r>
              <a:rPr lang="en-US" dirty="0" smtClean="0"/>
              <a:t> instances of a class file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2254"/>
            <a:ext cx="6781800" cy="397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5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have 3 key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Properties</a:t>
            </a:r>
            <a:endParaRPr lang="en-US" dirty="0" smtClean="0"/>
          </a:p>
          <a:p>
            <a:pPr lvl="1"/>
            <a:r>
              <a:rPr lang="en-US" dirty="0" smtClean="0"/>
              <a:t>Properties </a:t>
            </a:r>
            <a:r>
              <a:rPr lang="en-US" dirty="0"/>
              <a:t>allow you to access an object’s data.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properties may </a:t>
            </a:r>
            <a:r>
              <a:rPr lang="en-US" dirty="0" smtClean="0"/>
              <a:t>be read-only</a:t>
            </a:r>
            <a:r>
              <a:rPr lang="en-US" dirty="0"/>
              <a:t>, so they cannot be </a:t>
            </a:r>
            <a:r>
              <a:rPr lang="en-US" dirty="0" smtClean="0"/>
              <a:t>modified.</a:t>
            </a:r>
          </a:p>
          <a:p>
            <a:r>
              <a:rPr lang="en-US" i="1" dirty="0" smtClean="0"/>
              <a:t>Methods</a:t>
            </a:r>
            <a:endParaRPr lang="en-US" dirty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allow you to perform an action on an object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Events</a:t>
            </a:r>
            <a:endParaRPr lang="en-US" dirty="0"/>
          </a:p>
          <a:p>
            <a:pPr lvl="1"/>
            <a:r>
              <a:rPr lang="en-US" dirty="0" smtClean="0"/>
              <a:t>Events </a:t>
            </a:r>
            <a:r>
              <a:rPr lang="en-US" dirty="0"/>
              <a:t>provide notification that something has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you to use code without creating the object first.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// Get the current date using a static property.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// Note that you need to use the class name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// Use an instance method to add a day.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// Note that you need to use the object name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myDate.AddDays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262866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create a class, you must define it using a special block structure: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Product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decimal price;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imageUrl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This class has </a:t>
            </a:r>
            <a:r>
              <a:rPr lang="en-US" i="1" dirty="0" smtClean="0"/>
              <a:t>member </a:t>
            </a:r>
            <a:r>
              <a:rPr lang="en-US" dirty="0" smtClean="0"/>
              <a:t>variables, which can be used for the whole class file.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47081"/>
            <a:ext cx="839179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02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</a:t>
            </a:r>
            <a:r>
              <a:rPr lang="en-US" dirty="0" err="1"/>
              <a:t>GetHtml</a:t>
            </a:r>
            <a:r>
              <a:rPr lang="en-US" dirty="0"/>
              <a:t>() method does is read the private data and format it in some </a:t>
            </a:r>
            <a:r>
              <a:rPr lang="en-US" dirty="0" smtClean="0"/>
              <a:t>attractive way</a:t>
            </a:r>
            <a:r>
              <a:rPr lang="en-US" dirty="0"/>
              <a:t>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GetHtml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htmlString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htmlString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"&lt;h1&gt;" + name + "&lt;/h1&gt;&lt;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htmlString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+= "&lt;h3&gt;Costs: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price.ToString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h3&gt;&lt;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htmlString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+= "&lt;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imageUrl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"' /&gt;";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htmlString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4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is a way to create an object with arguments that set the member variables in one step.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Product(string name, decimal price)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 the two properties in the class.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name;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price;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To Use this…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Product </a:t>
            </a:r>
            <a:r>
              <a:rPr lang="en-US" dirty="0" err="1"/>
              <a:t>saleProduct</a:t>
            </a:r>
            <a:r>
              <a:rPr lang="en-US" dirty="0"/>
              <a:t> = new Product("Kitchen Garbage", 49.99M);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9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</TotalTime>
  <Words>391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Chapter 3</vt:lpstr>
      <vt:lpstr>Classes</vt:lpstr>
      <vt:lpstr>Mulitple instances of a class file</vt:lpstr>
      <vt:lpstr>Classes have 3 key ingredients</vt:lpstr>
      <vt:lpstr>Static Members</vt:lpstr>
      <vt:lpstr>A Simple Class</vt:lpstr>
      <vt:lpstr>Accessibility</vt:lpstr>
      <vt:lpstr>Adding a Method</vt:lpstr>
      <vt:lpstr>Adding a Constructor</vt:lpstr>
      <vt:lpstr>Adding an event</vt:lpstr>
      <vt:lpstr>PowerPoint Presentation</vt:lpstr>
      <vt:lpstr>Testing the Product Class</vt:lpstr>
      <vt:lpstr>Create a new Project</vt:lpstr>
      <vt:lpstr>Understanding Namespaces and Assemblies</vt:lpstr>
      <vt:lpstr>Advanced Class Programming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Ben</dc:creator>
  <cp:lastModifiedBy>Ben</cp:lastModifiedBy>
  <cp:revision>37</cp:revision>
  <dcterms:created xsi:type="dcterms:W3CDTF">2012-12-12T22:57:24Z</dcterms:created>
  <dcterms:modified xsi:type="dcterms:W3CDTF">2012-12-19T23:05:39Z</dcterms:modified>
</cp:coreProperties>
</file>