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5F36BB-C42C-40EF-BE37-B2F56D275862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Form Fundamentals</a:t>
            </a:r>
          </a:p>
        </p:txBody>
      </p:sp>
    </p:spTree>
    <p:extLst>
      <p:ext uri="{BB962C8B-B14F-4D97-AF65-F5344CB8AC3E}">
        <p14:creationId xmlns:p14="http://schemas.microsoft.com/office/powerpoint/2010/main" val="283890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</a:t>
            </a:r>
            <a:r>
              <a:rPr lang="en-US" dirty="0"/>
              <a:t>HTML Control Properties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853920" cy="41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8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Currency converter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47799"/>
            <a:ext cx="8292111" cy="50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decimal </a:t>
            </a:r>
            <a:r>
              <a:rPr lang="en-US" dirty="0" err="1"/>
              <a:t>USAmount</a:t>
            </a:r>
            <a:r>
              <a:rPr lang="en-US" dirty="0"/>
              <a:t>; // Attempt the conversion.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/>
              <a:t>success=</a:t>
            </a:r>
            <a:r>
              <a:rPr lang="en-US" dirty="0" err="1"/>
              <a:t>Decimal.TryParse</a:t>
            </a:r>
            <a:r>
              <a:rPr lang="en-US" dirty="0"/>
              <a:t>(</a:t>
            </a:r>
            <a:r>
              <a:rPr lang="en-US" dirty="0" err="1"/>
              <a:t>US.Value</a:t>
            </a:r>
            <a:r>
              <a:rPr lang="en-US" dirty="0"/>
              <a:t>, out </a:t>
            </a:r>
            <a:r>
              <a:rPr lang="en-US" dirty="0" err="1"/>
              <a:t>USAmount</a:t>
            </a:r>
            <a:r>
              <a:rPr lang="en-US" dirty="0"/>
              <a:t>);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/ Check if it succeeded.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(success)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da-DK" dirty="0"/>
              <a:t>} </a:t>
            </a:r>
            <a:r>
              <a:rPr lang="da-DK" dirty="0" err="1"/>
              <a:t>else</a:t>
            </a:r>
            <a:r>
              <a:rPr lang="da-DK" dirty="0"/>
              <a:t> { </a:t>
            </a:r>
            <a:endParaRPr lang="da-DK" dirty="0"/>
          </a:p>
          <a:p>
            <a:pPr marL="0" indent="0">
              <a:buNone/>
            </a:pPr>
            <a:r>
              <a:rPr lang="en-US" dirty="0" smtClean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42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Multicurrency Converter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6746" b="67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164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((</a:t>
            </a:r>
            <a:r>
              <a:rPr lang="en-US" dirty="0" err="1"/>
              <a:t>oldAmount</a:t>
            </a:r>
            <a:r>
              <a:rPr lang="en-US" dirty="0"/>
              <a:t>&lt;= 0) || (success == false))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Result.Style</a:t>
            </a:r>
            <a:r>
              <a:rPr lang="en-US" dirty="0"/>
              <a:t>[“color”] = “Red”;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Result.InnerText</a:t>
            </a:r>
            <a:r>
              <a:rPr lang="en-US" dirty="0"/>
              <a:t>=“Specify a positive number”;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8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Deeper Look at HTML Control Classes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132" r="-131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174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Page Class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3692" b="-13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5792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the User to a New 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Hyperlink</a:t>
            </a:r>
          </a:p>
          <a:p>
            <a:pPr lvl="1"/>
            <a:r>
              <a:rPr lang="en-US" dirty="0"/>
              <a:t>Click 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newpage.aspx</a:t>
            </a:r>
            <a:r>
              <a:rPr lang="en-US" dirty="0"/>
              <a:t>"&gt;here&lt;/a&gt; to go to </a:t>
            </a:r>
            <a:r>
              <a:rPr lang="en-US" dirty="0" err="1"/>
              <a:t>newpage.aspx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 smtClean="0"/>
              <a:t>Response inside project</a:t>
            </a:r>
          </a:p>
          <a:p>
            <a:pPr lvl="1"/>
            <a:r>
              <a:rPr lang="en-US" dirty="0" err="1"/>
              <a:t>Response.Redirect</a:t>
            </a:r>
            <a:r>
              <a:rPr lang="en-US" dirty="0"/>
              <a:t>("</a:t>
            </a:r>
            <a:r>
              <a:rPr lang="en-US" dirty="0" err="1"/>
              <a:t>newpage.aspx</a:t>
            </a:r>
            <a:r>
              <a:rPr lang="en-US" dirty="0"/>
              <a:t>"); </a:t>
            </a:r>
            <a:endParaRPr lang="en-US" dirty="0" smtClean="0"/>
          </a:p>
          <a:p>
            <a:r>
              <a:rPr lang="en-US" dirty="0" smtClean="0"/>
              <a:t>Response to new website</a:t>
            </a:r>
          </a:p>
          <a:p>
            <a:pPr lvl="1"/>
            <a:r>
              <a:rPr lang="en-US" dirty="0" err="1"/>
              <a:t>Response.Redirect</a:t>
            </a:r>
            <a:r>
              <a:rPr lang="en-US" dirty="0"/>
              <a:t>("http://</a:t>
            </a:r>
            <a:r>
              <a:rPr lang="en-US" dirty="0" err="1"/>
              <a:t>www.prosetech.com</a:t>
            </a:r>
            <a:r>
              <a:rPr lang="en-US" dirty="0"/>
              <a:t>"); </a:t>
            </a:r>
            <a:endParaRPr lang="en-US" dirty="0" smtClean="0"/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err="1"/>
              <a:t>Server.Transfer</a:t>
            </a:r>
            <a:r>
              <a:rPr lang="en-US" dirty="0"/>
              <a:t>("</a:t>
            </a:r>
            <a:r>
              <a:rPr lang="en-US" dirty="0" err="1"/>
              <a:t>newpage.aspx</a:t>
            </a:r>
            <a:r>
              <a:rPr lang="en-US" dirty="0"/>
              <a:t>");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376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Server.HtmlEncode</a:t>
            </a:r>
            <a:r>
              <a:rPr lang="en-US" dirty="0"/>
              <a:t>( 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350" r="-73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928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ASP.NET applications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81351"/>
            <a:ext cx="539115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30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Files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Ends </a:t>
            </a:r>
            <a:r>
              <a:rPr lang="en-US" dirty="0"/>
              <a:t>with .</a:t>
            </a:r>
            <a:r>
              <a:rPr lang="en-US" dirty="0" err="1"/>
              <a:t>aspx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ASP.NET web pages </a:t>
            </a:r>
            <a:endParaRPr lang="en-US" dirty="0" smtClean="0"/>
          </a:p>
          <a:p>
            <a:r>
              <a:rPr lang="en-US" dirty="0" smtClean="0"/>
              <a:t>Ends </a:t>
            </a:r>
            <a:r>
              <a:rPr lang="en-US" dirty="0"/>
              <a:t>with .</a:t>
            </a:r>
            <a:r>
              <a:rPr lang="en-US" dirty="0" err="1" smtClean="0"/>
              <a:t>ascx</a:t>
            </a:r>
            <a:endParaRPr lang="en-US" dirty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are ASP.NET user controls. </a:t>
            </a:r>
            <a:endParaRPr lang="en-US" dirty="0" smtClean="0"/>
          </a:p>
          <a:p>
            <a:r>
              <a:rPr lang="en-US" dirty="0" smtClean="0"/>
              <a:t>Ends </a:t>
            </a:r>
            <a:r>
              <a:rPr lang="en-US" dirty="0"/>
              <a:t>with .</a:t>
            </a:r>
            <a:r>
              <a:rPr lang="en-US" dirty="0" err="1" smtClean="0"/>
              <a:t>asmx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are ASP.NET web services—collections of methods that can be </a:t>
            </a:r>
            <a:r>
              <a:rPr lang="en-US" dirty="0" smtClean="0"/>
              <a:t>called over </a:t>
            </a:r>
            <a:r>
              <a:rPr lang="en-US" dirty="0"/>
              <a:t>the Internet. </a:t>
            </a:r>
            <a:endParaRPr lang="en-US" dirty="0" smtClean="0"/>
          </a:p>
          <a:p>
            <a:r>
              <a:rPr lang="en-US" dirty="0" err="1" smtClean="0"/>
              <a:t>web.config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the XML-based configuration file for your ASP.NET application. </a:t>
            </a:r>
            <a:r>
              <a:rPr lang="en-US" dirty="0" smtClean="0"/>
              <a:t>It includes </a:t>
            </a:r>
            <a:r>
              <a:rPr lang="en-US" dirty="0"/>
              <a:t>settings for customizing security, state management, </a:t>
            </a:r>
            <a:r>
              <a:rPr lang="en-US" dirty="0" smtClean="0"/>
              <a:t>memory management</a:t>
            </a:r>
            <a:r>
              <a:rPr lang="en-US" dirty="0"/>
              <a:t>, and much more. </a:t>
            </a:r>
            <a:endParaRPr lang="en-US" dirty="0" smtClean="0"/>
          </a:p>
          <a:p>
            <a:r>
              <a:rPr lang="en-US" dirty="0" err="1" smtClean="0"/>
              <a:t>Global.asax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the global application file. You can use this file to define </a:t>
            </a:r>
            <a:r>
              <a:rPr lang="en-US" dirty="0" smtClean="0"/>
              <a:t>global Variables</a:t>
            </a:r>
          </a:p>
          <a:p>
            <a:r>
              <a:rPr lang="en-US" dirty="0" smtClean="0"/>
              <a:t>Ends </a:t>
            </a:r>
            <a:r>
              <a:rPr lang="en-US" dirty="0"/>
              <a:t>with .</a:t>
            </a:r>
            <a:r>
              <a:rPr lang="en-US" dirty="0" err="1"/>
              <a:t>cs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are code-behind files that contain C# code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ASP.NET Application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 </a:t>
            </a:r>
          </a:p>
          <a:p>
            <a:pPr lvl="1"/>
            <a:r>
              <a:rPr lang="en-US" dirty="0"/>
              <a:t>Contains all the compiled .NET components (DLLs) that the ASP.NET web application uses. </a:t>
            </a:r>
          </a:p>
          <a:p>
            <a:r>
              <a:rPr lang="en-US" dirty="0" err="1"/>
              <a:t>App_Code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Contains source code files that are dynamically compiled for use in your application. </a:t>
            </a:r>
          </a:p>
          <a:p>
            <a:r>
              <a:rPr lang="en-US" dirty="0" err="1"/>
              <a:t>App_Global</a:t>
            </a:r>
            <a:endParaRPr lang="en-US" dirty="0"/>
          </a:p>
          <a:p>
            <a:pPr lvl="1"/>
            <a:r>
              <a:rPr lang="en-US" dirty="0"/>
              <a:t>Resources Stores global resources that are accessible to every page in the web application.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ASP.NET Application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App_LocalResources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Serves </a:t>
            </a:r>
            <a:r>
              <a:rPr lang="en-US" dirty="0"/>
              <a:t>the same purpose as </a:t>
            </a:r>
            <a:r>
              <a:rPr lang="en-US" dirty="0" err="1"/>
              <a:t>App_GlobalResources</a:t>
            </a:r>
            <a:r>
              <a:rPr lang="en-US" dirty="0"/>
              <a:t>, except </a:t>
            </a:r>
            <a:r>
              <a:rPr lang="en-US" dirty="0" smtClean="0"/>
              <a:t>these resources </a:t>
            </a:r>
            <a:r>
              <a:rPr lang="en-US" dirty="0"/>
              <a:t>are accessible to a specific page only.</a:t>
            </a:r>
          </a:p>
          <a:p>
            <a:r>
              <a:rPr lang="en-US" dirty="0" err="1" smtClean="0"/>
              <a:t>App_WebReferences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Stores </a:t>
            </a:r>
            <a:r>
              <a:rPr lang="en-US" dirty="0"/>
              <a:t>references to web services that the web application uses. </a:t>
            </a:r>
            <a:endParaRPr lang="en-US" dirty="0" smtClean="0"/>
          </a:p>
          <a:p>
            <a:r>
              <a:rPr lang="en-US" dirty="0" err="1" smtClean="0"/>
              <a:t>App_Data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Stores </a:t>
            </a:r>
            <a:r>
              <a:rPr lang="en-US" dirty="0"/>
              <a:t>data, including SQL Server 2005 Express Edition database files </a:t>
            </a:r>
            <a:r>
              <a:rPr lang="en-US" dirty="0" smtClean="0"/>
              <a:t>and XML </a:t>
            </a:r>
            <a:r>
              <a:rPr lang="en-US" dirty="0"/>
              <a:t>files. Of course, you’re free to store data files in other directories.</a:t>
            </a:r>
          </a:p>
          <a:p>
            <a:r>
              <a:rPr lang="en-US" dirty="0" err="1"/>
              <a:t>App_Themes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Stores </a:t>
            </a:r>
            <a:r>
              <a:rPr lang="en-US" dirty="0"/>
              <a:t>the themes that are used by your web application. You’ll </a:t>
            </a:r>
            <a:r>
              <a:rPr lang="en-US" dirty="0" smtClean="0"/>
              <a:t>learn about </a:t>
            </a:r>
            <a:r>
              <a:rPr lang="en-US" dirty="0"/>
              <a:t>themes in Chapter 13.</a:t>
            </a:r>
          </a:p>
        </p:txBody>
      </p:sp>
    </p:spTree>
    <p:extLst>
      <p:ext uri="{BB962C8B-B14F-4D97-AF65-F5344CB8AC3E}">
        <p14:creationId xmlns:p14="http://schemas.microsoft.com/office/powerpoint/2010/main" val="310923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Server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server controls provide an object interface for standard HTML elements. They provide three key features: </a:t>
            </a:r>
            <a:endParaRPr lang="en-US" dirty="0"/>
          </a:p>
          <a:p>
            <a:pPr lvl="1"/>
            <a:r>
              <a:rPr lang="en-US" dirty="0"/>
              <a:t>They generate their own interface: </a:t>
            </a:r>
            <a:endParaRPr lang="en-US" dirty="0"/>
          </a:p>
          <a:p>
            <a:pPr lvl="1"/>
            <a:r>
              <a:rPr lang="en-US" dirty="0"/>
              <a:t>They retain their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fire server-side events: 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2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Converting an HTML Page to an ASP.NET Page 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head&gt;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title&gt;Currency Converter&lt;/title&gt;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/head&gt;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  <a:br>
              <a:rPr lang="en-US" dirty="0"/>
            </a:br>
            <a:r>
              <a:rPr lang="en-US" dirty="0" smtClean="0"/>
              <a:t>	&lt;</a:t>
            </a:r>
            <a:r>
              <a:rPr lang="en-US" dirty="0"/>
              <a:t>form method="post"&gt;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/>
              <a:t>div&gt;</a:t>
            </a:r>
            <a:br>
              <a:rPr lang="en-US" dirty="0"/>
            </a:br>
            <a:r>
              <a:rPr lang="en-US" dirty="0" smtClean="0"/>
              <a:t>			Convert</a:t>
            </a:r>
            <a:r>
              <a:rPr lang="en-US" dirty="0"/>
              <a:t>:&amp;</a:t>
            </a:r>
            <a:r>
              <a:rPr lang="en-US" dirty="0" err="1"/>
              <a:t>nbsp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			&lt;</a:t>
            </a:r>
            <a:r>
              <a:rPr lang="en-US" dirty="0"/>
              <a:t>input type="text" /&gt;</a:t>
            </a:r>
            <a:br>
              <a:rPr lang="en-US" dirty="0"/>
            </a:br>
            <a:r>
              <a:rPr lang="en-US" dirty="0" smtClean="0"/>
              <a:t>			&amp;</a:t>
            </a:r>
            <a:r>
              <a:rPr lang="en-US" dirty="0" err="1"/>
              <a:t>nbsp;U.S</a:t>
            </a:r>
            <a:r>
              <a:rPr lang="en-US" dirty="0"/>
              <a:t>. dollars to Euros.</a:t>
            </a:r>
            <a:br>
              <a:rPr lang="en-US" dirty="0"/>
            </a:br>
            <a:r>
              <a:rPr lang="en-US" dirty="0" smtClean="0"/>
              <a:t>			&lt;</a:t>
            </a:r>
            <a:r>
              <a:rPr lang="en-US" dirty="0" err="1"/>
              <a:t>br</a:t>
            </a:r>
            <a:r>
              <a:rPr lang="en-US" dirty="0"/>
              <a:t> /&gt;&lt;</a:t>
            </a:r>
            <a:r>
              <a:rPr lang="en-US" dirty="0" err="1"/>
              <a:t>br</a:t>
            </a:r>
            <a:r>
              <a:rPr lang="en-US" dirty="0"/>
              <a:t> /&gt;</a:t>
            </a:r>
            <a:br>
              <a:rPr lang="en-US" dirty="0"/>
            </a:br>
            <a:r>
              <a:rPr lang="en-US" dirty="0" smtClean="0"/>
              <a:t>			&lt;</a:t>
            </a:r>
            <a:r>
              <a:rPr lang="en-US" dirty="0"/>
              <a:t>input type="submit" value="OK" /&gt;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/>
              <a:t>/div&gt;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/form&gt;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/body&gt;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/html&gt;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Converter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2959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70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Control 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3999"/>
            <a:ext cx="3911814" cy="462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85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72</TotalTime>
  <Words>424</Words>
  <Application>Microsoft Macintosh PowerPoint</Application>
  <PresentationFormat>On-screen Show (4:3)</PresentationFormat>
  <Paragraphs>86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Chapter 5</vt:lpstr>
      <vt:lpstr>ASP.NET applications</vt:lpstr>
      <vt:lpstr>ASP Files Types</vt:lpstr>
      <vt:lpstr>ASP.NET Application Directories</vt:lpstr>
      <vt:lpstr>ASP.NET Application Directories</vt:lpstr>
      <vt:lpstr>HTML Server Controls</vt:lpstr>
      <vt:lpstr>Converting an HTML Page to an ASP.NET Page  </vt:lpstr>
      <vt:lpstr>Currency Converter</vt:lpstr>
      <vt:lpstr>HTML Control Classes</vt:lpstr>
      <vt:lpstr>Important HTML Control Properties </vt:lpstr>
      <vt:lpstr>ASP Currency converter</vt:lpstr>
      <vt:lpstr>Error Handling</vt:lpstr>
      <vt:lpstr>Multicurrency Converter</vt:lpstr>
      <vt:lpstr>Setting Styles</vt:lpstr>
      <vt:lpstr>Deeper Look at HTML Control Classes </vt:lpstr>
      <vt:lpstr>Using the Page Class </vt:lpstr>
      <vt:lpstr>Sending the User to a New Page </vt:lpstr>
      <vt:lpstr>Server.HtmlEncode( )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Ben</dc:creator>
  <cp:lastModifiedBy>Benjamin Dalgaard</cp:lastModifiedBy>
  <cp:revision>57</cp:revision>
  <dcterms:created xsi:type="dcterms:W3CDTF">2012-12-12T22:57:24Z</dcterms:created>
  <dcterms:modified xsi:type="dcterms:W3CDTF">2014-05-06T22:18:45Z</dcterms:modified>
</cp:coreProperties>
</file>