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65" r:id="rId3"/>
    <p:sldId id="266" r:id="rId4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81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13" autoAdjust="0"/>
    <p:restoredTop sz="94602" autoAdjust="0"/>
  </p:normalViewPr>
  <p:slideViewPr>
    <p:cSldViewPr snapToGrid="0" snapToObjects="1">
      <p:cViewPr varScale="1">
        <p:scale>
          <a:sx n="84" d="100"/>
          <a:sy n="84" d="100"/>
        </p:scale>
        <p:origin x="547" y="77"/>
      </p:cViewPr>
      <p:guideLst>
        <p:guide orient="horz" pos="4181"/>
        <p:guide pos="28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FS Thrive Elliot Regul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6164BFA-355F-EE4A-BEF9-A08FB28899D9}" type="datetimeFigureOut">
              <a:rPr lang="en-US" smtClean="0">
                <a:latin typeface="FS Thrive Elliot Regular"/>
              </a:rPr>
              <a:t>10/16/2018</a:t>
            </a:fld>
            <a:endParaRPr lang="en-US" dirty="0">
              <a:latin typeface="FS Thrive Elliot Regul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FS Thrive Elliot Regul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2701B58-876E-CD46-B5E7-DF38E578A85D}" type="slidenum">
              <a:rPr lang="en-US" smtClean="0">
                <a:latin typeface="FS Thrive Elliot Regular"/>
              </a:rPr>
              <a:t>‹#›</a:t>
            </a:fld>
            <a:endParaRPr lang="en-US" dirty="0">
              <a:latin typeface="FS Thrive Ellio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545494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FS Thrive Elliot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FS Thrive Elliot Regular"/>
              </a:defRPr>
            </a:lvl1pPr>
          </a:lstStyle>
          <a:p>
            <a:fld id="{FDD81C51-2383-264B-A37B-8555DBF99CDF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FS Thrive Elliot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FS Thrive Elliot Regular"/>
              </a:defRPr>
            </a:lvl1pPr>
          </a:lstStyle>
          <a:p>
            <a:fld id="{3769DC05-987F-DB47-ABC5-B99FA03AF0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995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FS Thrive Elliot Regul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FS Thrive Elliot Regul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FS Thrive Elliot Regul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FS Thrive Elliot Regul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FS Thrive Elliot Regul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w-redd-angelo-215243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340"/>
            <a:ext cx="9144000" cy="6858484"/>
          </a:xfrm>
          <a:prstGeom prst="rect">
            <a:avLst/>
          </a:prstGeom>
        </p:spPr>
      </p:pic>
      <p:sp>
        <p:nvSpPr>
          <p:cNvPr id="8" name="bk object 16"/>
          <p:cNvSpPr/>
          <p:nvPr userDrawn="1"/>
        </p:nvSpPr>
        <p:spPr>
          <a:xfrm>
            <a:off x="4608293" y="3059281"/>
            <a:ext cx="4543425" cy="3799204"/>
          </a:xfrm>
          <a:custGeom>
            <a:avLst/>
            <a:gdLst/>
            <a:ahLst/>
            <a:cxnLst/>
            <a:rect l="l" t="t" r="r" b="b"/>
            <a:pathLst>
              <a:path w="4543425" h="3799204">
                <a:moveTo>
                  <a:pt x="4543177" y="0"/>
                </a:moveTo>
                <a:lnTo>
                  <a:pt x="4524631" y="34511"/>
                </a:lnTo>
                <a:lnTo>
                  <a:pt x="4500741" y="78305"/>
                </a:lnTo>
                <a:lnTo>
                  <a:pt x="4476592" y="121913"/>
                </a:lnTo>
                <a:lnTo>
                  <a:pt x="4452185" y="165336"/>
                </a:lnTo>
                <a:lnTo>
                  <a:pt x="4427523" y="208572"/>
                </a:lnTo>
                <a:lnTo>
                  <a:pt x="4402604" y="251622"/>
                </a:lnTo>
                <a:lnTo>
                  <a:pt x="4377431" y="294484"/>
                </a:lnTo>
                <a:lnTo>
                  <a:pt x="4352004" y="337158"/>
                </a:lnTo>
                <a:lnTo>
                  <a:pt x="4326324" y="379644"/>
                </a:lnTo>
                <a:lnTo>
                  <a:pt x="4300391" y="421939"/>
                </a:lnTo>
                <a:lnTo>
                  <a:pt x="4274208" y="464045"/>
                </a:lnTo>
                <a:lnTo>
                  <a:pt x="4247773" y="505959"/>
                </a:lnTo>
                <a:lnTo>
                  <a:pt x="4221089" y="547682"/>
                </a:lnTo>
                <a:lnTo>
                  <a:pt x="4194155" y="589213"/>
                </a:lnTo>
                <a:lnTo>
                  <a:pt x="4166974" y="630551"/>
                </a:lnTo>
                <a:lnTo>
                  <a:pt x="4139545" y="671696"/>
                </a:lnTo>
                <a:lnTo>
                  <a:pt x="4111870" y="712646"/>
                </a:lnTo>
                <a:lnTo>
                  <a:pt x="4083949" y="753401"/>
                </a:lnTo>
                <a:lnTo>
                  <a:pt x="4055783" y="793961"/>
                </a:lnTo>
                <a:lnTo>
                  <a:pt x="4027374" y="834324"/>
                </a:lnTo>
                <a:lnTo>
                  <a:pt x="3998721" y="874491"/>
                </a:lnTo>
                <a:lnTo>
                  <a:pt x="3969826" y="914460"/>
                </a:lnTo>
                <a:lnTo>
                  <a:pt x="3940690" y="954231"/>
                </a:lnTo>
                <a:lnTo>
                  <a:pt x="3911313" y="993803"/>
                </a:lnTo>
                <a:lnTo>
                  <a:pt x="3881696" y="1033175"/>
                </a:lnTo>
                <a:lnTo>
                  <a:pt x="3851840" y="1072347"/>
                </a:lnTo>
                <a:lnTo>
                  <a:pt x="3821746" y="1111318"/>
                </a:lnTo>
                <a:lnTo>
                  <a:pt x="3791415" y="1150088"/>
                </a:lnTo>
                <a:lnTo>
                  <a:pt x="3760848" y="1188655"/>
                </a:lnTo>
                <a:lnTo>
                  <a:pt x="3730045" y="1227020"/>
                </a:lnTo>
                <a:lnTo>
                  <a:pt x="3699007" y="1265181"/>
                </a:lnTo>
                <a:lnTo>
                  <a:pt x="3667735" y="1303137"/>
                </a:lnTo>
                <a:lnTo>
                  <a:pt x="3636230" y="1340889"/>
                </a:lnTo>
                <a:lnTo>
                  <a:pt x="3604492" y="1378435"/>
                </a:lnTo>
                <a:lnTo>
                  <a:pt x="3572524" y="1415775"/>
                </a:lnTo>
                <a:lnTo>
                  <a:pt x="3540324" y="1452908"/>
                </a:lnTo>
                <a:lnTo>
                  <a:pt x="3507895" y="1489833"/>
                </a:lnTo>
                <a:lnTo>
                  <a:pt x="3475237" y="1526550"/>
                </a:lnTo>
                <a:lnTo>
                  <a:pt x="3442351" y="1563058"/>
                </a:lnTo>
                <a:lnTo>
                  <a:pt x="3409237" y="1599356"/>
                </a:lnTo>
                <a:lnTo>
                  <a:pt x="3375897" y="1635444"/>
                </a:lnTo>
                <a:lnTo>
                  <a:pt x="3342332" y="1671322"/>
                </a:lnTo>
                <a:lnTo>
                  <a:pt x="3308542" y="1706987"/>
                </a:lnTo>
                <a:lnTo>
                  <a:pt x="3274528" y="1742440"/>
                </a:lnTo>
                <a:lnTo>
                  <a:pt x="3240290" y="1777681"/>
                </a:lnTo>
                <a:lnTo>
                  <a:pt x="3205831" y="1812707"/>
                </a:lnTo>
                <a:lnTo>
                  <a:pt x="3171150" y="1847520"/>
                </a:lnTo>
                <a:lnTo>
                  <a:pt x="3136248" y="1882117"/>
                </a:lnTo>
                <a:lnTo>
                  <a:pt x="3101127" y="1916499"/>
                </a:lnTo>
                <a:lnTo>
                  <a:pt x="3065786" y="1950664"/>
                </a:lnTo>
                <a:lnTo>
                  <a:pt x="3030228" y="1984613"/>
                </a:lnTo>
                <a:lnTo>
                  <a:pt x="2994452" y="2018344"/>
                </a:lnTo>
                <a:lnTo>
                  <a:pt x="2958460" y="2051856"/>
                </a:lnTo>
                <a:lnTo>
                  <a:pt x="2922253" y="2085150"/>
                </a:lnTo>
                <a:lnTo>
                  <a:pt x="2885830" y="2118223"/>
                </a:lnTo>
                <a:lnTo>
                  <a:pt x="2849194" y="2151077"/>
                </a:lnTo>
                <a:lnTo>
                  <a:pt x="2812344" y="2183710"/>
                </a:lnTo>
                <a:lnTo>
                  <a:pt x="2775283" y="2216120"/>
                </a:lnTo>
                <a:lnTo>
                  <a:pt x="2738010" y="2248309"/>
                </a:lnTo>
                <a:lnTo>
                  <a:pt x="2700526" y="2280274"/>
                </a:lnTo>
                <a:lnTo>
                  <a:pt x="2662832" y="2312016"/>
                </a:lnTo>
                <a:lnTo>
                  <a:pt x="2624930" y="2343534"/>
                </a:lnTo>
                <a:lnTo>
                  <a:pt x="2586819" y="2374826"/>
                </a:lnTo>
                <a:lnTo>
                  <a:pt x="2548502" y="2405893"/>
                </a:lnTo>
                <a:lnTo>
                  <a:pt x="2509977" y="2436734"/>
                </a:lnTo>
                <a:lnTo>
                  <a:pt x="2471248" y="2467347"/>
                </a:lnTo>
                <a:lnTo>
                  <a:pt x="2432313" y="2497733"/>
                </a:lnTo>
                <a:lnTo>
                  <a:pt x="2353833" y="2557819"/>
                </a:lnTo>
                <a:lnTo>
                  <a:pt x="2274544" y="2616986"/>
                </a:lnTo>
                <a:lnTo>
                  <a:pt x="2194453" y="2675228"/>
                </a:lnTo>
                <a:lnTo>
                  <a:pt x="2113566" y="2732542"/>
                </a:lnTo>
                <a:lnTo>
                  <a:pt x="2031890" y="2788920"/>
                </a:lnTo>
                <a:lnTo>
                  <a:pt x="1949432" y="2844358"/>
                </a:lnTo>
                <a:lnTo>
                  <a:pt x="1866198" y="2898851"/>
                </a:lnTo>
                <a:lnTo>
                  <a:pt x="1782195" y="2952393"/>
                </a:lnTo>
                <a:lnTo>
                  <a:pt x="1697430" y="3004978"/>
                </a:lnTo>
                <a:lnTo>
                  <a:pt x="1611909" y="3056602"/>
                </a:lnTo>
                <a:lnTo>
                  <a:pt x="1525640" y="3107259"/>
                </a:lnTo>
                <a:lnTo>
                  <a:pt x="1438628" y="3156943"/>
                </a:lnTo>
                <a:lnTo>
                  <a:pt x="1350880" y="3205650"/>
                </a:lnTo>
                <a:lnTo>
                  <a:pt x="1262403" y="3253374"/>
                </a:lnTo>
                <a:lnTo>
                  <a:pt x="1173205" y="3300109"/>
                </a:lnTo>
                <a:lnTo>
                  <a:pt x="1083290" y="3345850"/>
                </a:lnTo>
                <a:lnTo>
                  <a:pt x="992667" y="3390593"/>
                </a:lnTo>
                <a:lnTo>
                  <a:pt x="901341" y="3434331"/>
                </a:lnTo>
                <a:lnTo>
                  <a:pt x="809320" y="3477059"/>
                </a:lnTo>
                <a:lnTo>
                  <a:pt x="716610" y="3518772"/>
                </a:lnTo>
                <a:lnTo>
                  <a:pt x="623218" y="3559464"/>
                </a:lnTo>
                <a:lnTo>
                  <a:pt x="529150" y="3599130"/>
                </a:lnTo>
                <a:lnTo>
                  <a:pt x="434413" y="3637765"/>
                </a:lnTo>
                <a:lnTo>
                  <a:pt x="339014" y="3675364"/>
                </a:lnTo>
                <a:lnTo>
                  <a:pt x="242960" y="3711920"/>
                </a:lnTo>
                <a:lnTo>
                  <a:pt x="146257" y="3747430"/>
                </a:lnTo>
                <a:lnTo>
                  <a:pt x="0" y="3798718"/>
                </a:lnTo>
                <a:lnTo>
                  <a:pt x="4543177" y="3798718"/>
                </a:lnTo>
                <a:lnTo>
                  <a:pt x="4543177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>
              <a:latin typeface="FS Thrive Elliot Regular"/>
            </a:endParaRPr>
          </a:p>
        </p:txBody>
      </p:sp>
      <p:sp>
        <p:nvSpPr>
          <p:cNvPr id="9" name="bk object 17"/>
          <p:cNvSpPr/>
          <p:nvPr userDrawn="1"/>
        </p:nvSpPr>
        <p:spPr>
          <a:xfrm>
            <a:off x="-2388" y="0"/>
            <a:ext cx="5725795" cy="3662679"/>
          </a:xfrm>
          <a:custGeom>
            <a:avLst/>
            <a:gdLst/>
            <a:ahLst/>
            <a:cxnLst/>
            <a:rect l="l" t="t" r="r" b="b"/>
            <a:pathLst>
              <a:path w="5725795" h="3662679">
                <a:moveTo>
                  <a:pt x="5725223" y="0"/>
                </a:moveTo>
                <a:lnTo>
                  <a:pt x="0" y="0"/>
                </a:lnTo>
                <a:lnTo>
                  <a:pt x="0" y="3456076"/>
                </a:lnTo>
                <a:lnTo>
                  <a:pt x="47636" y="3470694"/>
                </a:lnTo>
                <a:lnTo>
                  <a:pt x="95489" y="3484805"/>
                </a:lnTo>
                <a:lnTo>
                  <a:pt x="143553" y="3498405"/>
                </a:lnTo>
                <a:lnTo>
                  <a:pt x="191824" y="3511491"/>
                </a:lnTo>
                <a:lnTo>
                  <a:pt x="240297" y="3524059"/>
                </a:lnTo>
                <a:lnTo>
                  <a:pt x="288970" y="3536107"/>
                </a:lnTo>
                <a:lnTo>
                  <a:pt x="337837" y="3547630"/>
                </a:lnTo>
                <a:lnTo>
                  <a:pt x="386894" y="3558625"/>
                </a:lnTo>
                <a:lnTo>
                  <a:pt x="436138" y="3569088"/>
                </a:lnTo>
                <a:lnTo>
                  <a:pt x="485563" y="3579016"/>
                </a:lnTo>
                <a:lnTo>
                  <a:pt x="535166" y="3588406"/>
                </a:lnTo>
                <a:lnTo>
                  <a:pt x="584942" y="3597254"/>
                </a:lnTo>
                <a:lnTo>
                  <a:pt x="634887" y="3605556"/>
                </a:lnTo>
                <a:lnTo>
                  <a:pt x="684997" y="3613309"/>
                </a:lnTo>
                <a:lnTo>
                  <a:pt x="735268" y="3620510"/>
                </a:lnTo>
                <a:lnTo>
                  <a:pt x="785695" y="3627155"/>
                </a:lnTo>
                <a:lnTo>
                  <a:pt x="836275" y="3633240"/>
                </a:lnTo>
                <a:lnTo>
                  <a:pt x="887002" y="3638762"/>
                </a:lnTo>
                <a:lnTo>
                  <a:pt x="937874" y="3643718"/>
                </a:lnTo>
                <a:lnTo>
                  <a:pt x="988885" y="3648104"/>
                </a:lnTo>
                <a:lnTo>
                  <a:pt x="1040031" y="3651916"/>
                </a:lnTo>
                <a:lnTo>
                  <a:pt x="1091308" y="3655152"/>
                </a:lnTo>
                <a:lnTo>
                  <a:pt x="1142713" y="3657807"/>
                </a:lnTo>
                <a:lnTo>
                  <a:pt x="1194239" y="3659878"/>
                </a:lnTo>
                <a:lnTo>
                  <a:pt x="1245885" y="3661361"/>
                </a:lnTo>
                <a:lnTo>
                  <a:pt x="1297645" y="3662254"/>
                </a:lnTo>
                <a:lnTo>
                  <a:pt x="1349514" y="3662553"/>
                </a:lnTo>
                <a:lnTo>
                  <a:pt x="1452290" y="3661548"/>
                </a:lnTo>
                <a:lnTo>
                  <a:pt x="1554340" y="3658546"/>
                </a:lnTo>
                <a:lnTo>
                  <a:pt x="1655646" y="3653560"/>
                </a:lnTo>
                <a:lnTo>
                  <a:pt x="1706014" y="3650328"/>
                </a:lnTo>
                <a:lnTo>
                  <a:pt x="1756189" y="3646605"/>
                </a:lnTo>
                <a:lnTo>
                  <a:pt x="1806168" y="3642394"/>
                </a:lnTo>
                <a:lnTo>
                  <a:pt x="1855949" y="3637695"/>
                </a:lnTo>
                <a:lnTo>
                  <a:pt x="1905531" y="3632512"/>
                </a:lnTo>
                <a:lnTo>
                  <a:pt x="1954910" y="3626845"/>
                </a:lnTo>
                <a:lnTo>
                  <a:pt x="2004084" y="3620698"/>
                </a:lnTo>
                <a:lnTo>
                  <a:pt x="2053051" y="3614070"/>
                </a:lnTo>
                <a:lnTo>
                  <a:pt x="2101808" y="3606965"/>
                </a:lnTo>
                <a:lnTo>
                  <a:pt x="2150353" y="3599384"/>
                </a:lnTo>
                <a:lnTo>
                  <a:pt x="2198685" y="3591329"/>
                </a:lnTo>
                <a:lnTo>
                  <a:pt x="2246799" y="3582802"/>
                </a:lnTo>
                <a:lnTo>
                  <a:pt x="2294695" y="3573804"/>
                </a:lnTo>
                <a:lnTo>
                  <a:pt x="2342369" y="3564338"/>
                </a:lnTo>
                <a:lnTo>
                  <a:pt x="2389820" y="3554405"/>
                </a:lnTo>
                <a:lnTo>
                  <a:pt x="2437045" y="3544007"/>
                </a:lnTo>
                <a:lnTo>
                  <a:pt x="2484042" y="3533145"/>
                </a:lnTo>
                <a:lnTo>
                  <a:pt x="2530807" y="3521823"/>
                </a:lnTo>
                <a:lnTo>
                  <a:pt x="2577340" y="3510041"/>
                </a:lnTo>
                <a:lnTo>
                  <a:pt x="2623638" y="3497801"/>
                </a:lnTo>
                <a:lnTo>
                  <a:pt x="2669698" y="3485105"/>
                </a:lnTo>
                <a:lnTo>
                  <a:pt x="2715517" y="3471956"/>
                </a:lnTo>
                <a:lnTo>
                  <a:pt x="2761095" y="3458354"/>
                </a:lnTo>
                <a:lnTo>
                  <a:pt x="2806428" y="3444302"/>
                </a:lnTo>
                <a:lnTo>
                  <a:pt x="2851513" y="3429801"/>
                </a:lnTo>
                <a:lnTo>
                  <a:pt x="2896349" y="3414853"/>
                </a:lnTo>
                <a:lnTo>
                  <a:pt x="2940934" y="3399461"/>
                </a:lnTo>
                <a:lnTo>
                  <a:pt x="2985264" y="3383625"/>
                </a:lnTo>
                <a:lnTo>
                  <a:pt x="3029338" y="3367348"/>
                </a:lnTo>
                <a:lnTo>
                  <a:pt x="3073153" y="3350632"/>
                </a:lnTo>
                <a:lnTo>
                  <a:pt x="3116706" y="3333478"/>
                </a:lnTo>
                <a:lnTo>
                  <a:pt x="3159997" y="3315888"/>
                </a:lnTo>
                <a:lnTo>
                  <a:pt x="3203021" y="3297864"/>
                </a:lnTo>
                <a:lnTo>
                  <a:pt x="3245777" y="3279408"/>
                </a:lnTo>
                <a:lnTo>
                  <a:pt x="3288263" y="3260522"/>
                </a:lnTo>
                <a:lnTo>
                  <a:pt x="3330476" y="3241207"/>
                </a:lnTo>
                <a:lnTo>
                  <a:pt x="3372413" y="3221466"/>
                </a:lnTo>
                <a:lnTo>
                  <a:pt x="3414073" y="3201299"/>
                </a:lnTo>
                <a:lnTo>
                  <a:pt x="3455453" y="3180709"/>
                </a:lnTo>
                <a:lnTo>
                  <a:pt x="3496551" y="3159699"/>
                </a:lnTo>
                <a:lnTo>
                  <a:pt x="3537364" y="3138268"/>
                </a:lnTo>
                <a:lnTo>
                  <a:pt x="3577890" y="3116421"/>
                </a:lnTo>
                <a:lnTo>
                  <a:pt x="3618127" y="3094157"/>
                </a:lnTo>
                <a:lnTo>
                  <a:pt x="3658072" y="3071479"/>
                </a:lnTo>
                <a:lnTo>
                  <a:pt x="3697723" y="3048390"/>
                </a:lnTo>
                <a:lnTo>
                  <a:pt x="3737078" y="3024890"/>
                </a:lnTo>
                <a:lnTo>
                  <a:pt x="3776134" y="3000981"/>
                </a:lnTo>
                <a:lnTo>
                  <a:pt x="3814889" y="2976666"/>
                </a:lnTo>
                <a:lnTo>
                  <a:pt x="3853340" y="2951946"/>
                </a:lnTo>
                <a:lnTo>
                  <a:pt x="3891486" y="2926823"/>
                </a:lnTo>
                <a:lnTo>
                  <a:pt x="3929324" y="2901299"/>
                </a:lnTo>
                <a:lnTo>
                  <a:pt x="3966851" y="2875375"/>
                </a:lnTo>
                <a:lnTo>
                  <a:pt x="4004065" y="2849054"/>
                </a:lnTo>
                <a:lnTo>
                  <a:pt x="4040965" y="2822337"/>
                </a:lnTo>
                <a:lnTo>
                  <a:pt x="4077547" y="2795226"/>
                </a:lnTo>
                <a:lnTo>
                  <a:pt x="4113809" y="2767723"/>
                </a:lnTo>
                <a:lnTo>
                  <a:pt x="4149749" y="2739829"/>
                </a:lnTo>
                <a:lnTo>
                  <a:pt x="4185364" y="2711548"/>
                </a:lnTo>
                <a:lnTo>
                  <a:pt x="4220652" y="2682879"/>
                </a:lnTo>
                <a:lnTo>
                  <a:pt x="4255612" y="2653826"/>
                </a:lnTo>
                <a:lnTo>
                  <a:pt x="4290239" y="2624390"/>
                </a:lnTo>
                <a:lnTo>
                  <a:pt x="4324533" y="2594572"/>
                </a:lnTo>
                <a:lnTo>
                  <a:pt x="4358491" y="2564376"/>
                </a:lnTo>
                <a:lnTo>
                  <a:pt x="4392110" y="2533801"/>
                </a:lnTo>
                <a:lnTo>
                  <a:pt x="4425388" y="2502851"/>
                </a:lnTo>
                <a:lnTo>
                  <a:pt x="4458322" y="2471527"/>
                </a:lnTo>
                <a:lnTo>
                  <a:pt x="4490911" y="2439831"/>
                </a:lnTo>
                <a:lnTo>
                  <a:pt x="4523152" y="2407765"/>
                </a:lnTo>
                <a:lnTo>
                  <a:pt x="4555043" y="2375331"/>
                </a:lnTo>
                <a:lnTo>
                  <a:pt x="4586581" y="2342529"/>
                </a:lnTo>
                <a:lnTo>
                  <a:pt x="4617764" y="2309363"/>
                </a:lnTo>
                <a:lnTo>
                  <a:pt x="4648590" y="2275834"/>
                </a:lnTo>
                <a:lnTo>
                  <a:pt x="4679056" y="2241944"/>
                </a:lnTo>
                <a:lnTo>
                  <a:pt x="4709160" y="2207695"/>
                </a:lnTo>
                <a:lnTo>
                  <a:pt x="4738899" y="2173088"/>
                </a:lnTo>
                <a:lnTo>
                  <a:pt x="4768272" y="2138125"/>
                </a:lnTo>
                <a:lnTo>
                  <a:pt x="4797275" y="2102809"/>
                </a:lnTo>
                <a:lnTo>
                  <a:pt x="4825907" y="2067141"/>
                </a:lnTo>
                <a:lnTo>
                  <a:pt x="4854166" y="2031122"/>
                </a:lnTo>
                <a:lnTo>
                  <a:pt x="4882048" y="1994755"/>
                </a:lnTo>
                <a:lnTo>
                  <a:pt x="4909551" y="1958041"/>
                </a:lnTo>
                <a:lnTo>
                  <a:pt x="4936674" y="1920983"/>
                </a:lnTo>
                <a:lnTo>
                  <a:pt x="4963414" y="1883582"/>
                </a:lnTo>
                <a:lnTo>
                  <a:pt x="4989768" y="1845839"/>
                </a:lnTo>
                <a:lnTo>
                  <a:pt x="5015734" y="1807758"/>
                </a:lnTo>
                <a:lnTo>
                  <a:pt x="5041310" y="1769338"/>
                </a:lnTo>
                <a:lnTo>
                  <a:pt x="5066494" y="1730584"/>
                </a:lnTo>
                <a:lnTo>
                  <a:pt x="5091282" y="1691495"/>
                </a:lnTo>
                <a:lnTo>
                  <a:pt x="5115673" y="1652075"/>
                </a:lnTo>
                <a:lnTo>
                  <a:pt x="5139665" y="1612324"/>
                </a:lnTo>
                <a:lnTo>
                  <a:pt x="5163255" y="1572245"/>
                </a:lnTo>
                <a:lnTo>
                  <a:pt x="5186440" y="1531839"/>
                </a:lnTo>
                <a:lnTo>
                  <a:pt x="5209219" y="1491109"/>
                </a:lnTo>
                <a:lnTo>
                  <a:pt x="5231588" y="1450056"/>
                </a:lnTo>
                <a:lnTo>
                  <a:pt x="5253547" y="1408681"/>
                </a:lnTo>
                <a:lnTo>
                  <a:pt x="5275091" y="1366988"/>
                </a:lnTo>
                <a:lnTo>
                  <a:pt x="5296220" y="1324977"/>
                </a:lnTo>
                <a:lnTo>
                  <a:pt x="5316930" y="1282650"/>
                </a:lnTo>
                <a:lnTo>
                  <a:pt x="5337220" y="1240010"/>
                </a:lnTo>
                <a:lnTo>
                  <a:pt x="5357086" y="1197058"/>
                </a:lnTo>
                <a:lnTo>
                  <a:pt x="5376527" y="1153795"/>
                </a:lnTo>
                <a:lnTo>
                  <a:pt x="5395540" y="1110225"/>
                </a:lnTo>
                <a:lnTo>
                  <a:pt x="5414124" y="1066348"/>
                </a:lnTo>
                <a:lnTo>
                  <a:pt x="5432274" y="1022166"/>
                </a:lnTo>
                <a:lnTo>
                  <a:pt x="5449990" y="977681"/>
                </a:lnTo>
                <a:lnTo>
                  <a:pt x="5467269" y="932895"/>
                </a:lnTo>
                <a:lnTo>
                  <a:pt x="5484108" y="887810"/>
                </a:lnTo>
                <a:lnTo>
                  <a:pt x="5500505" y="842428"/>
                </a:lnTo>
                <a:lnTo>
                  <a:pt x="5516458" y="796750"/>
                </a:lnTo>
                <a:lnTo>
                  <a:pt x="5531965" y="750779"/>
                </a:lnTo>
                <a:lnTo>
                  <a:pt x="5547023" y="704515"/>
                </a:lnTo>
                <a:lnTo>
                  <a:pt x="5561629" y="657961"/>
                </a:lnTo>
                <a:lnTo>
                  <a:pt x="5575782" y="611119"/>
                </a:lnTo>
                <a:lnTo>
                  <a:pt x="5589479" y="563991"/>
                </a:lnTo>
                <a:lnTo>
                  <a:pt x="5602717" y="516578"/>
                </a:lnTo>
                <a:lnTo>
                  <a:pt x="5615495" y="468882"/>
                </a:lnTo>
                <a:lnTo>
                  <a:pt x="5627811" y="420905"/>
                </a:lnTo>
                <a:lnTo>
                  <a:pt x="5639660" y="372650"/>
                </a:lnTo>
                <a:lnTo>
                  <a:pt x="5651042" y="324116"/>
                </a:lnTo>
                <a:lnTo>
                  <a:pt x="5725223" y="0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>
            <a:endParaRPr dirty="0">
              <a:latin typeface="FS Thrive Elliot Regular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1"/>
            <a:ext cx="4143622" cy="1505088"/>
          </a:xfrm>
          <a:ln>
            <a:noFill/>
          </a:ln>
        </p:spPr>
        <p:txBody>
          <a:bodyPr anchor="b"/>
          <a:lstStyle>
            <a:lvl1pPr>
              <a:lnSpc>
                <a:spcPts val="4000"/>
              </a:lnSpc>
              <a:defRPr sz="4000" baseline="0"/>
            </a:lvl1pPr>
          </a:lstStyle>
          <a:p>
            <a:r>
              <a:rPr lang="en-US" dirty="0"/>
              <a:t>40pt headline three lines max sentence case </a:t>
            </a:r>
          </a:p>
        </p:txBody>
      </p:sp>
      <p:sp>
        <p:nvSpPr>
          <p:cNvPr id="13" name="Text Placehold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179080"/>
            <a:ext cx="1743075" cy="26193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dirty="0"/>
              <a:t>Month X, XXXX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71018"/>
            <a:ext cx="3387725" cy="674687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3000" baseline="0"/>
            </a:lvl1pPr>
          </a:lstStyle>
          <a:p>
            <a:pPr lvl="0"/>
            <a:r>
              <a:rPr lang="en-US" dirty="0"/>
              <a:t>30pt subhead two lines max sent case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57200" y="6334273"/>
            <a:ext cx="1349728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FS Thrive Elliot Regular"/>
              </a:rPr>
              <a:t>Alight Solutions </a:t>
            </a:r>
          </a:p>
        </p:txBody>
      </p:sp>
      <p:pic>
        <p:nvPicPr>
          <p:cNvPr id="19" name="Picture 18" descr="Alight_Logo_RGB_Black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0232" y="5943470"/>
            <a:ext cx="1677011" cy="9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9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1"/>
            <a:ext cx="3665870" cy="1505088"/>
          </a:xfrm>
          <a:ln>
            <a:noFill/>
          </a:ln>
        </p:spPr>
        <p:txBody>
          <a:bodyPr anchor="t"/>
          <a:lstStyle>
            <a:lvl1pPr>
              <a:lnSpc>
                <a:spcPts val="4000"/>
              </a:lnSpc>
              <a:defRPr sz="4000" baseline="0"/>
            </a:lvl1pPr>
          </a:lstStyle>
          <a:p>
            <a:r>
              <a:rPr lang="en-US" dirty="0"/>
              <a:t>Here is a 40pt section divider headline</a:t>
            </a:r>
          </a:p>
        </p:txBody>
      </p:sp>
      <p:sp>
        <p:nvSpPr>
          <p:cNvPr id="5" name="object 4"/>
          <p:cNvSpPr/>
          <p:nvPr userDrawn="1"/>
        </p:nvSpPr>
        <p:spPr>
          <a:xfrm>
            <a:off x="5633823" y="0"/>
            <a:ext cx="3510279" cy="6858000"/>
          </a:xfrm>
          <a:custGeom>
            <a:avLst/>
            <a:gdLst/>
            <a:ahLst/>
            <a:cxnLst/>
            <a:rect l="l" t="t" r="r" b="b"/>
            <a:pathLst>
              <a:path w="3510279" h="6858000">
                <a:moveTo>
                  <a:pt x="3510175" y="0"/>
                </a:moveTo>
                <a:lnTo>
                  <a:pt x="0" y="0"/>
                </a:lnTo>
                <a:lnTo>
                  <a:pt x="28765" y="39200"/>
                </a:lnTo>
                <a:lnTo>
                  <a:pt x="57221" y="78640"/>
                </a:lnTo>
                <a:lnTo>
                  <a:pt x="85367" y="118317"/>
                </a:lnTo>
                <a:lnTo>
                  <a:pt x="113201" y="158230"/>
                </a:lnTo>
                <a:lnTo>
                  <a:pt x="140720" y="198376"/>
                </a:lnTo>
                <a:lnTo>
                  <a:pt x="167924" y="238754"/>
                </a:lnTo>
                <a:lnTo>
                  <a:pt x="194810" y="279363"/>
                </a:lnTo>
                <a:lnTo>
                  <a:pt x="221377" y="320200"/>
                </a:lnTo>
                <a:lnTo>
                  <a:pt x="247623" y="361263"/>
                </a:lnTo>
                <a:lnTo>
                  <a:pt x="273545" y="402551"/>
                </a:lnTo>
                <a:lnTo>
                  <a:pt x="299143" y="444062"/>
                </a:lnTo>
                <a:lnTo>
                  <a:pt x="324414" y="485795"/>
                </a:lnTo>
                <a:lnTo>
                  <a:pt x="349357" y="527747"/>
                </a:lnTo>
                <a:lnTo>
                  <a:pt x="373970" y="569916"/>
                </a:lnTo>
                <a:lnTo>
                  <a:pt x="398251" y="612302"/>
                </a:lnTo>
                <a:lnTo>
                  <a:pt x="422199" y="654901"/>
                </a:lnTo>
                <a:lnTo>
                  <a:pt x="445811" y="697713"/>
                </a:lnTo>
                <a:lnTo>
                  <a:pt x="469085" y="740736"/>
                </a:lnTo>
                <a:lnTo>
                  <a:pt x="492021" y="783967"/>
                </a:lnTo>
                <a:lnTo>
                  <a:pt x="514616" y="827406"/>
                </a:lnTo>
                <a:lnTo>
                  <a:pt x="536868" y="871049"/>
                </a:lnTo>
                <a:lnTo>
                  <a:pt x="558776" y="914896"/>
                </a:lnTo>
                <a:lnTo>
                  <a:pt x="580338" y="958945"/>
                </a:lnTo>
                <a:lnTo>
                  <a:pt x="601551" y="1003194"/>
                </a:lnTo>
                <a:lnTo>
                  <a:pt x="622416" y="1047641"/>
                </a:lnTo>
                <a:lnTo>
                  <a:pt x="642928" y="1092284"/>
                </a:lnTo>
                <a:lnTo>
                  <a:pt x="663087" y="1137121"/>
                </a:lnTo>
                <a:lnTo>
                  <a:pt x="682892" y="1182152"/>
                </a:lnTo>
                <a:lnTo>
                  <a:pt x="702339" y="1227373"/>
                </a:lnTo>
                <a:lnTo>
                  <a:pt x="721428" y="1272784"/>
                </a:lnTo>
                <a:lnTo>
                  <a:pt x="740156" y="1318382"/>
                </a:lnTo>
                <a:lnTo>
                  <a:pt x="758523" y="1364166"/>
                </a:lnTo>
                <a:lnTo>
                  <a:pt x="776525" y="1410134"/>
                </a:lnTo>
                <a:lnTo>
                  <a:pt x="794161" y="1456283"/>
                </a:lnTo>
                <a:lnTo>
                  <a:pt x="811430" y="1502614"/>
                </a:lnTo>
                <a:lnTo>
                  <a:pt x="828330" y="1549122"/>
                </a:lnTo>
                <a:lnTo>
                  <a:pt x="844858" y="1595808"/>
                </a:lnTo>
                <a:lnTo>
                  <a:pt x="861014" y="1642668"/>
                </a:lnTo>
                <a:lnTo>
                  <a:pt x="876794" y="1689702"/>
                </a:lnTo>
                <a:lnTo>
                  <a:pt x="892199" y="1736907"/>
                </a:lnTo>
                <a:lnTo>
                  <a:pt x="907225" y="1784281"/>
                </a:lnTo>
                <a:lnTo>
                  <a:pt x="921871" y="1831824"/>
                </a:lnTo>
                <a:lnTo>
                  <a:pt x="936135" y="1879533"/>
                </a:lnTo>
                <a:lnTo>
                  <a:pt x="950016" y="1927406"/>
                </a:lnTo>
                <a:lnTo>
                  <a:pt x="963512" y="1975441"/>
                </a:lnTo>
                <a:lnTo>
                  <a:pt x="976620" y="2023638"/>
                </a:lnTo>
                <a:lnTo>
                  <a:pt x="989339" y="2071993"/>
                </a:lnTo>
                <a:lnTo>
                  <a:pt x="1001668" y="2120505"/>
                </a:lnTo>
                <a:lnTo>
                  <a:pt x="1013604" y="2169173"/>
                </a:lnTo>
                <a:lnTo>
                  <a:pt x="1025145" y="2217995"/>
                </a:lnTo>
                <a:lnTo>
                  <a:pt x="1036291" y="2266968"/>
                </a:lnTo>
                <a:lnTo>
                  <a:pt x="1047039" y="2316091"/>
                </a:lnTo>
                <a:lnTo>
                  <a:pt x="1057387" y="2365363"/>
                </a:lnTo>
                <a:lnTo>
                  <a:pt x="1067334" y="2414782"/>
                </a:lnTo>
                <a:lnTo>
                  <a:pt x="1076877" y="2464345"/>
                </a:lnTo>
                <a:lnTo>
                  <a:pt x="1086016" y="2514051"/>
                </a:lnTo>
                <a:lnTo>
                  <a:pt x="1094747" y="2563898"/>
                </a:lnTo>
                <a:lnTo>
                  <a:pt x="1103071" y="2613884"/>
                </a:lnTo>
                <a:lnTo>
                  <a:pt x="1110983" y="2664008"/>
                </a:lnTo>
                <a:lnTo>
                  <a:pt x="1118484" y="2714268"/>
                </a:lnTo>
                <a:lnTo>
                  <a:pt x="1125571" y="2764663"/>
                </a:lnTo>
                <a:lnTo>
                  <a:pt x="1132242" y="2815189"/>
                </a:lnTo>
                <a:lnTo>
                  <a:pt x="1138496" y="2865846"/>
                </a:lnTo>
                <a:lnTo>
                  <a:pt x="1144330" y="2916632"/>
                </a:lnTo>
                <a:lnTo>
                  <a:pt x="1149744" y="2967544"/>
                </a:lnTo>
                <a:lnTo>
                  <a:pt x="1154734" y="3018582"/>
                </a:lnTo>
                <a:lnTo>
                  <a:pt x="1159300" y="3069743"/>
                </a:lnTo>
                <a:lnTo>
                  <a:pt x="1163440" y="3121026"/>
                </a:lnTo>
                <a:lnTo>
                  <a:pt x="1167151" y="3172428"/>
                </a:lnTo>
                <a:lnTo>
                  <a:pt x="1170432" y="3223949"/>
                </a:lnTo>
                <a:lnTo>
                  <a:pt x="1173282" y="3275586"/>
                </a:lnTo>
                <a:lnTo>
                  <a:pt x="1175698" y="3327337"/>
                </a:lnTo>
                <a:lnTo>
                  <a:pt x="1177679" y="3379201"/>
                </a:lnTo>
                <a:lnTo>
                  <a:pt x="1179223" y="3431176"/>
                </a:lnTo>
                <a:lnTo>
                  <a:pt x="1180328" y="3483261"/>
                </a:lnTo>
                <a:lnTo>
                  <a:pt x="1180992" y="3535452"/>
                </a:lnTo>
                <a:lnTo>
                  <a:pt x="1181214" y="3587750"/>
                </a:lnTo>
                <a:lnTo>
                  <a:pt x="1180992" y="3640096"/>
                </a:lnTo>
                <a:lnTo>
                  <a:pt x="1180326" y="3692337"/>
                </a:lnTo>
                <a:lnTo>
                  <a:pt x="1179219" y="3744471"/>
                </a:lnTo>
                <a:lnTo>
                  <a:pt x="1177672" y="3796495"/>
                </a:lnTo>
                <a:lnTo>
                  <a:pt x="1175688" y="3848408"/>
                </a:lnTo>
                <a:lnTo>
                  <a:pt x="1173267" y="3900208"/>
                </a:lnTo>
                <a:lnTo>
                  <a:pt x="1170412" y="3951893"/>
                </a:lnTo>
                <a:lnTo>
                  <a:pt x="1167124" y="4003461"/>
                </a:lnTo>
                <a:lnTo>
                  <a:pt x="1163405" y="4054912"/>
                </a:lnTo>
                <a:lnTo>
                  <a:pt x="1159258" y="4106242"/>
                </a:lnTo>
                <a:lnTo>
                  <a:pt x="1154683" y="4157451"/>
                </a:lnTo>
                <a:lnTo>
                  <a:pt x="1149683" y="4208536"/>
                </a:lnTo>
                <a:lnTo>
                  <a:pt x="1144259" y="4259495"/>
                </a:lnTo>
                <a:lnTo>
                  <a:pt x="1138414" y="4310327"/>
                </a:lnTo>
                <a:lnTo>
                  <a:pt x="1132148" y="4361031"/>
                </a:lnTo>
                <a:lnTo>
                  <a:pt x="1125465" y="4411603"/>
                </a:lnTo>
                <a:lnTo>
                  <a:pt x="1118364" y="4462043"/>
                </a:lnTo>
                <a:lnTo>
                  <a:pt x="1110849" y="4512348"/>
                </a:lnTo>
                <a:lnTo>
                  <a:pt x="1102922" y="4562518"/>
                </a:lnTo>
                <a:lnTo>
                  <a:pt x="1094583" y="4612549"/>
                </a:lnTo>
                <a:lnTo>
                  <a:pt x="1085835" y="4662441"/>
                </a:lnTo>
                <a:lnTo>
                  <a:pt x="1076679" y="4712192"/>
                </a:lnTo>
                <a:lnTo>
                  <a:pt x="1067117" y="4761799"/>
                </a:lnTo>
                <a:lnTo>
                  <a:pt x="1057152" y="4811261"/>
                </a:lnTo>
                <a:lnTo>
                  <a:pt x="1046785" y="4860576"/>
                </a:lnTo>
                <a:lnTo>
                  <a:pt x="1036017" y="4909742"/>
                </a:lnTo>
                <a:lnTo>
                  <a:pt x="1024850" y="4958759"/>
                </a:lnTo>
                <a:lnTo>
                  <a:pt x="1013287" y="5007623"/>
                </a:lnTo>
                <a:lnTo>
                  <a:pt x="1001329" y="5056333"/>
                </a:lnTo>
                <a:lnTo>
                  <a:pt x="988978" y="5104887"/>
                </a:lnTo>
                <a:lnTo>
                  <a:pt x="976235" y="5153284"/>
                </a:lnTo>
                <a:lnTo>
                  <a:pt x="963103" y="5201521"/>
                </a:lnTo>
                <a:lnTo>
                  <a:pt x="949583" y="5249597"/>
                </a:lnTo>
                <a:lnTo>
                  <a:pt x="935676" y="5297511"/>
                </a:lnTo>
                <a:lnTo>
                  <a:pt x="921386" y="5345260"/>
                </a:lnTo>
                <a:lnTo>
                  <a:pt x="906713" y="5392842"/>
                </a:lnTo>
                <a:lnTo>
                  <a:pt x="891659" y="5440256"/>
                </a:lnTo>
                <a:lnTo>
                  <a:pt x="876227" y="5487500"/>
                </a:lnTo>
                <a:lnTo>
                  <a:pt x="860417" y="5534572"/>
                </a:lnTo>
                <a:lnTo>
                  <a:pt x="844233" y="5581471"/>
                </a:lnTo>
                <a:lnTo>
                  <a:pt x="827674" y="5628194"/>
                </a:lnTo>
                <a:lnTo>
                  <a:pt x="810744" y="5674740"/>
                </a:lnTo>
                <a:lnTo>
                  <a:pt x="793444" y="5721107"/>
                </a:lnTo>
                <a:lnTo>
                  <a:pt x="775776" y="5767294"/>
                </a:lnTo>
                <a:lnTo>
                  <a:pt x="757741" y="5813298"/>
                </a:lnTo>
                <a:lnTo>
                  <a:pt x="739342" y="5859117"/>
                </a:lnTo>
                <a:lnTo>
                  <a:pt x="720580" y="5904751"/>
                </a:lnTo>
                <a:lnTo>
                  <a:pt x="701458" y="5950196"/>
                </a:lnTo>
                <a:lnTo>
                  <a:pt x="681975" y="5995452"/>
                </a:lnTo>
                <a:lnTo>
                  <a:pt x="662136" y="6040517"/>
                </a:lnTo>
                <a:lnTo>
                  <a:pt x="641941" y="6085388"/>
                </a:lnTo>
                <a:lnTo>
                  <a:pt x="621392" y="6130065"/>
                </a:lnTo>
                <a:lnTo>
                  <a:pt x="600491" y="6174544"/>
                </a:lnTo>
                <a:lnTo>
                  <a:pt x="579240" y="6218825"/>
                </a:lnTo>
                <a:lnTo>
                  <a:pt x="557640" y="6262906"/>
                </a:lnTo>
                <a:lnTo>
                  <a:pt x="535694" y="6306785"/>
                </a:lnTo>
                <a:lnTo>
                  <a:pt x="513403" y="6350459"/>
                </a:lnTo>
                <a:lnTo>
                  <a:pt x="490768" y="6393928"/>
                </a:lnTo>
                <a:lnTo>
                  <a:pt x="467793" y="6437190"/>
                </a:lnTo>
                <a:lnTo>
                  <a:pt x="444478" y="6480242"/>
                </a:lnTo>
                <a:lnTo>
                  <a:pt x="420825" y="6523083"/>
                </a:lnTo>
                <a:lnTo>
                  <a:pt x="396836" y="6565711"/>
                </a:lnTo>
                <a:lnTo>
                  <a:pt x="372513" y="6608125"/>
                </a:lnTo>
                <a:lnTo>
                  <a:pt x="347858" y="6650322"/>
                </a:lnTo>
                <a:lnTo>
                  <a:pt x="322872" y="6692301"/>
                </a:lnTo>
                <a:lnTo>
                  <a:pt x="297557" y="6734060"/>
                </a:lnTo>
                <a:lnTo>
                  <a:pt x="271916" y="6775597"/>
                </a:lnTo>
                <a:lnTo>
                  <a:pt x="245949" y="6816911"/>
                </a:lnTo>
                <a:lnTo>
                  <a:pt x="219659" y="6858000"/>
                </a:lnTo>
                <a:lnTo>
                  <a:pt x="3510175" y="6858000"/>
                </a:lnTo>
                <a:lnTo>
                  <a:pt x="3510175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dirty="0">
              <a:latin typeface="FS Thrive Elliot Regular"/>
            </a:endParaRPr>
          </a:p>
        </p:txBody>
      </p:sp>
      <p:pic>
        <p:nvPicPr>
          <p:cNvPr id="8" name="Picture 7" descr="Alight_Logo_RGB_Bl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9315" y="6235700"/>
            <a:ext cx="1162042" cy="66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8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ircl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1469" y="3432432"/>
            <a:ext cx="4002531" cy="342556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1"/>
            <a:ext cx="3665870" cy="1505088"/>
          </a:xfrm>
          <a:ln>
            <a:noFill/>
          </a:ln>
        </p:spPr>
        <p:txBody>
          <a:bodyPr anchor="t"/>
          <a:lstStyle>
            <a:lvl1pPr>
              <a:lnSpc>
                <a:spcPts val="4000"/>
              </a:lnSpc>
              <a:defRPr sz="4000" baseline="0"/>
            </a:lvl1pPr>
          </a:lstStyle>
          <a:p>
            <a:r>
              <a:rPr lang="en-US" dirty="0"/>
              <a:t>Here is a 40pt section divider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607470" y="3799481"/>
            <a:ext cx="3143250" cy="3693319"/>
          </a:xfrm>
        </p:spPr>
        <p:txBody>
          <a:bodyPr/>
          <a:lstStyle>
            <a:lvl1pPr marL="0" indent="0">
              <a:buNone/>
              <a:defRPr sz="2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9315" y="6235700"/>
            <a:ext cx="1162042" cy="66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08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1"/>
            <a:ext cx="3665870" cy="1505088"/>
          </a:xfrm>
          <a:ln>
            <a:noFill/>
          </a:ln>
        </p:spPr>
        <p:txBody>
          <a:bodyPr anchor="t"/>
          <a:lstStyle>
            <a:lvl1pPr>
              <a:lnSpc>
                <a:spcPts val="4000"/>
              </a:lnSpc>
              <a:defRPr sz="4000" baseline="0"/>
            </a:lvl1pPr>
          </a:lstStyle>
          <a:p>
            <a:r>
              <a:rPr lang="en-US" dirty="0"/>
              <a:t>Here is a 40pt section divider headline</a:t>
            </a:r>
          </a:p>
        </p:txBody>
      </p:sp>
      <p:sp>
        <p:nvSpPr>
          <p:cNvPr id="5" name="object 4"/>
          <p:cNvSpPr/>
          <p:nvPr userDrawn="1"/>
        </p:nvSpPr>
        <p:spPr>
          <a:xfrm>
            <a:off x="5633823" y="0"/>
            <a:ext cx="3510279" cy="6858000"/>
          </a:xfrm>
          <a:custGeom>
            <a:avLst/>
            <a:gdLst/>
            <a:ahLst/>
            <a:cxnLst/>
            <a:rect l="l" t="t" r="r" b="b"/>
            <a:pathLst>
              <a:path w="3510279" h="6858000">
                <a:moveTo>
                  <a:pt x="3510175" y="0"/>
                </a:moveTo>
                <a:lnTo>
                  <a:pt x="0" y="0"/>
                </a:lnTo>
                <a:lnTo>
                  <a:pt x="28765" y="39200"/>
                </a:lnTo>
                <a:lnTo>
                  <a:pt x="57221" y="78640"/>
                </a:lnTo>
                <a:lnTo>
                  <a:pt x="85367" y="118317"/>
                </a:lnTo>
                <a:lnTo>
                  <a:pt x="113201" y="158230"/>
                </a:lnTo>
                <a:lnTo>
                  <a:pt x="140720" y="198376"/>
                </a:lnTo>
                <a:lnTo>
                  <a:pt x="167924" y="238754"/>
                </a:lnTo>
                <a:lnTo>
                  <a:pt x="194810" y="279363"/>
                </a:lnTo>
                <a:lnTo>
                  <a:pt x="221377" y="320200"/>
                </a:lnTo>
                <a:lnTo>
                  <a:pt x="247623" y="361263"/>
                </a:lnTo>
                <a:lnTo>
                  <a:pt x="273545" y="402551"/>
                </a:lnTo>
                <a:lnTo>
                  <a:pt x="299143" y="444062"/>
                </a:lnTo>
                <a:lnTo>
                  <a:pt x="324414" y="485795"/>
                </a:lnTo>
                <a:lnTo>
                  <a:pt x="349357" y="527747"/>
                </a:lnTo>
                <a:lnTo>
                  <a:pt x="373970" y="569916"/>
                </a:lnTo>
                <a:lnTo>
                  <a:pt x="398251" y="612302"/>
                </a:lnTo>
                <a:lnTo>
                  <a:pt x="422199" y="654901"/>
                </a:lnTo>
                <a:lnTo>
                  <a:pt x="445811" y="697713"/>
                </a:lnTo>
                <a:lnTo>
                  <a:pt x="469085" y="740736"/>
                </a:lnTo>
                <a:lnTo>
                  <a:pt x="492021" y="783967"/>
                </a:lnTo>
                <a:lnTo>
                  <a:pt x="514616" y="827406"/>
                </a:lnTo>
                <a:lnTo>
                  <a:pt x="536868" y="871049"/>
                </a:lnTo>
                <a:lnTo>
                  <a:pt x="558776" y="914896"/>
                </a:lnTo>
                <a:lnTo>
                  <a:pt x="580338" y="958945"/>
                </a:lnTo>
                <a:lnTo>
                  <a:pt x="601551" y="1003194"/>
                </a:lnTo>
                <a:lnTo>
                  <a:pt x="622416" y="1047641"/>
                </a:lnTo>
                <a:lnTo>
                  <a:pt x="642928" y="1092284"/>
                </a:lnTo>
                <a:lnTo>
                  <a:pt x="663087" y="1137121"/>
                </a:lnTo>
                <a:lnTo>
                  <a:pt x="682892" y="1182152"/>
                </a:lnTo>
                <a:lnTo>
                  <a:pt x="702339" y="1227373"/>
                </a:lnTo>
                <a:lnTo>
                  <a:pt x="721428" y="1272784"/>
                </a:lnTo>
                <a:lnTo>
                  <a:pt x="740156" y="1318382"/>
                </a:lnTo>
                <a:lnTo>
                  <a:pt x="758523" y="1364166"/>
                </a:lnTo>
                <a:lnTo>
                  <a:pt x="776525" y="1410134"/>
                </a:lnTo>
                <a:lnTo>
                  <a:pt x="794161" y="1456283"/>
                </a:lnTo>
                <a:lnTo>
                  <a:pt x="811430" y="1502614"/>
                </a:lnTo>
                <a:lnTo>
                  <a:pt x="828330" y="1549122"/>
                </a:lnTo>
                <a:lnTo>
                  <a:pt x="844858" y="1595808"/>
                </a:lnTo>
                <a:lnTo>
                  <a:pt x="861014" y="1642668"/>
                </a:lnTo>
                <a:lnTo>
                  <a:pt x="876794" y="1689702"/>
                </a:lnTo>
                <a:lnTo>
                  <a:pt x="892199" y="1736907"/>
                </a:lnTo>
                <a:lnTo>
                  <a:pt x="907225" y="1784281"/>
                </a:lnTo>
                <a:lnTo>
                  <a:pt x="921871" y="1831824"/>
                </a:lnTo>
                <a:lnTo>
                  <a:pt x="936135" y="1879533"/>
                </a:lnTo>
                <a:lnTo>
                  <a:pt x="950016" y="1927406"/>
                </a:lnTo>
                <a:lnTo>
                  <a:pt x="963512" y="1975441"/>
                </a:lnTo>
                <a:lnTo>
                  <a:pt x="976620" y="2023638"/>
                </a:lnTo>
                <a:lnTo>
                  <a:pt x="989339" y="2071993"/>
                </a:lnTo>
                <a:lnTo>
                  <a:pt x="1001668" y="2120505"/>
                </a:lnTo>
                <a:lnTo>
                  <a:pt x="1013604" y="2169173"/>
                </a:lnTo>
                <a:lnTo>
                  <a:pt x="1025145" y="2217995"/>
                </a:lnTo>
                <a:lnTo>
                  <a:pt x="1036291" y="2266968"/>
                </a:lnTo>
                <a:lnTo>
                  <a:pt x="1047039" y="2316091"/>
                </a:lnTo>
                <a:lnTo>
                  <a:pt x="1057387" y="2365363"/>
                </a:lnTo>
                <a:lnTo>
                  <a:pt x="1067334" y="2414782"/>
                </a:lnTo>
                <a:lnTo>
                  <a:pt x="1076877" y="2464345"/>
                </a:lnTo>
                <a:lnTo>
                  <a:pt x="1086016" y="2514051"/>
                </a:lnTo>
                <a:lnTo>
                  <a:pt x="1094747" y="2563898"/>
                </a:lnTo>
                <a:lnTo>
                  <a:pt x="1103071" y="2613884"/>
                </a:lnTo>
                <a:lnTo>
                  <a:pt x="1110983" y="2664008"/>
                </a:lnTo>
                <a:lnTo>
                  <a:pt x="1118484" y="2714268"/>
                </a:lnTo>
                <a:lnTo>
                  <a:pt x="1125571" y="2764663"/>
                </a:lnTo>
                <a:lnTo>
                  <a:pt x="1132242" y="2815189"/>
                </a:lnTo>
                <a:lnTo>
                  <a:pt x="1138496" y="2865846"/>
                </a:lnTo>
                <a:lnTo>
                  <a:pt x="1144330" y="2916632"/>
                </a:lnTo>
                <a:lnTo>
                  <a:pt x="1149744" y="2967544"/>
                </a:lnTo>
                <a:lnTo>
                  <a:pt x="1154734" y="3018582"/>
                </a:lnTo>
                <a:lnTo>
                  <a:pt x="1159300" y="3069743"/>
                </a:lnTo>
                <a:lnTo>
                  <a:pt x="1163440" y="3121026"/>
                </a:lnTo>
                <a:lnTo>
                  <a:pt x="1167151" y="3172428"/>
                </a:lnTo>
                <a:lnTo>
                  <a:pt x="1170432" y="3223949"/>
                </a:lnTo>
                <a:lnTo>
                  <a:pt x="1173282" y="3275586"/>
                </a:lnTo>
                <a:lnTo>
                  <a:pt x="1175698" y="3327337"/>
                </a:lnTo>
                <a:lnTo>
                  <a:pt x="1177679" y="3379201"/>
                </a:lnTo>
                <a:lnTo>
                  <a:pt x="1179223" y="3431176"/>
                </a:lnTo>
                <a:lnTo>
                  <a:pt x="1180328" y="3483261"/>
                </a:lnTo>
                <a:lnTo>
                  <a:pt x="1180992" y="3535452"/>
                </a:lnTo>
                <a:lnTo>
                  <a:pt x="1181214" y="3587750"/>
                </a:lnTo>
                <a:lnTo>
                  <a:pt x="1180992" y="3640096"/>
                </a:lnTo>
                <a:lnTo>
                  <a:pt x="1180326" y="3692337"/>
                </a:lnTo>
                <a:lnTo>
                  <a:pt x="1179219" y="3744471"/>
                </a:lnTo>
                <a:lnTo>
                  <a:pt x="1177672" y="3796495"/>
                </a:lnTo>
                <a:lnTo>
                  <a:pt x="1175688" y="3848408"/>
                </a:lnTo>
                <a:lnTo>
                  <a:pt x="1173267" y="3900208"/>
                </a:lnTo>
                <a:lnTo>
                  <a:pt x="1170412" y="3951893"/>
                </a:lnTo>
                <a:lnTo>
                  <a:pt x="1167124" y="4003461"/>
                </a:lnTo>
                <a:lnTo>
                  <a:pt x="1163405" y="4054912"/>
                </a:lnTo>
                <a:lnTo>
                  <a:pt x="1159258" y="4106242"/>
                </a:lnTo>
                <a:lnTo>
                  <a:pt x="1154683" y="4157451"/>
                </a:lnTo>
                <a:lnTo>
                  <a:pt x="1149683" y="4208536"/>
                </a:lnTo>
                <a:lnTo>
                  <a:pt x="1144259" y="4259495"/>
                </a:lnTo>
                <a:lnTo>
                  <a:pt x="1138414" y="4310327"/>
                </a:lnTo>
                <a:lnTo>
                  <a:pt x="1132148" y="4361031"/>
                </a:lnTo>
                <a:lnTo>
                  <a:pt x="1125465" y="4411603"/>
                </a:lnTo>
                <a:lnTo>
                  <a:pt x="1118364" y="4462043"/>
                </a:lnTo>
                <a:lnTo>
                  <a:pt x="1110849" y="4512348"/>
                </a:lnTo>
                <a:lnTo>
                  <a:pt x="1102922" y="4562518"/>
                </a:lnTo>
                <a:lnTo>
                  <a:pt x="1094583" y="4612549"/>
                </a:lnTo>
                <a:lnTo>
                  <a:pt x="1085835" y="4662441"/>
                </a:lnTo>
                <a:lnTo>
                  <a:pt x="1076679" y="4712192"/>
                </a:lnTo>
                <a:lnTo>
                  <a:pt x="1067117" y="4761799"/>
                </a:lnTo>
                <a:lnTo>
                  <a:pt x="1057152" y="4811261"/>
                </a:lnTo>
                <a:lnTo>
                  <a:pt x="1046785" y="4860576"/>
                </a:lnTo>
                <a:lnTo>
                  <a:pt x="1036017" y="4909742"/>
                </a:lnTo>
                <a:lnTo>
                  <a:pt x="1024850" y="4958759"/>
                </a:lnTo>
                <a:lnTo>
                  <a:pt x="1013287" y="5007623"/>
                </a:lnTo>
                <a:lnTo>
                  <a:pt x="1001329" y="5056333"/>
                </a:lnTo>
                <a:lnTo>
                  <a:pt x="988978" y="5104887"/>
                </a:lnTo>
                <a:lnTo>
                  <a:pt x="976235" y="5153284"/>
                </a:lnTo>
                <a:lnTo>
                  <a:pt x="963103" y="5201521"/>
                </a:lnTo>
                <a:lnTo>
                  <a:pt x="949583" y="5249597"/>
                </a:lnTo>
                <a:lnTo>
                  <a:pt x="935676" y="5297511"/>
                </a:lnTo>
                <a:lnTo>
                  <a:pt x="921386" y="5345260"/>
                </a:lnTo>
                <a:lnTo>
                  <a:pt x="906713" y="5392842"/>
                </a:lnTo>
                <a:lnTo>
                  <a:pt x="891659" y="5440256"/>
                </a:lnTo>
                <a:lnTo>
                  <a:pt x="876227" y="5487500"/>
                </a:lnTo>
                <a:lnTo>
                  <a:pt x="860417" y="5534572"/>
                </a:lnTo>
                <a:lnTo>
                  <a:pt x="844233" y="5581471"/>
                </a:lnTo>
                <a:lnTo>
                  <a:pt x="827674" y="5628194"/>
                </a:lnTo>
                <a:lnTo>
                  <a:pt x="810744" y="5674740"/>
                </a:lnTo>
                <a:lnTo>
                  <a:pt x="793444" y="5721107"/>
                </a:lnTo>
                <a:lnTo>
                  <a:pt x="775776" y="5767294"/>
                </a:lnTo>
                <a:lnTo>
                  <a:pt x="757741" y="5813298"/>
                </a:lnTo>
                <a:lnTo>
                  <a:pt x="739342" y="5859117"/>
                </a:lnTo>
                <a:lnTo>
                  <a:pt x="720580" y="5904751"/>
                </a:lnTo>
                <a:lnTo>
                  <a:pt x="701458" y="5950196"/>
                </a:lnTo>
                <a:lnTo>
                  <a:pt x="681975" y="5995452"/>
                </a:lnTo>
                <a:lnTo>
                  <a:pt x="662136" y="6040517"/>
                </a:lnTo>
                <a:lnTo>
                  <a:pt x="641941" y="6085388"/>
                </a:lnTo>
                <a:lnTo>
                  <a:pt x="621392" y="6130065"/>
                </a:lnTo>
                <a:lnTo>
                  <a:pt x="600491" y="6174544"/>
                </a:lnTo>
                <a:lnTo>
                  <a:pt x="579240" y="6218825"/>
                </a:lnTo>
                <a:lnTo>
                  <a:pt x="557640" y="6262906"/>
                </a:lnTo>
                <a:lnTo>
                  <a:pt x="535694" y="6306785"/>
                </a:lnTo>
                <a:lnTo>
                  <a:pt x="513403" y="6350459"/>
                </a:lnTo>
                <a:lnTo>
                  <a:pt x="490768" y="6393928"/>
                </a:lnTo>
                <a:lnTo>
                  <a:pt x="467793" y="6437190"/>
                </a:lnTo>
                <a:lnTo>
                  <a:pt x="444478" y="6480242"/>
                </a:lnTo>
                <a:lnTo>
                  <a:pt x="420825" y="6523083"/>
                </a:lnTo>
                <a:lnTo>
                  <a:pt x="396836" y="6565711"/>
                </a:lnTo>
                <a:lnTo>
                  <a:pt x="372513" y="6608125"/>
                </a:lnTo>
                <a:lnTo>
                  <a:pt x="347858" y="6650322"/>
                </a:lnTo>
                <a:lnTo>
                  <a:pt x="322872" y="6692301"/>
                </a:lnTo>
                <a:lnTo>
                  <a:pt x="297557" y="6734060"/>
                </a:lnTo>
                <a:lnTo>
                  <a:pt x="271916" y="6775597"/>
                </a:lnTo>
                <a:lnTo>
                  <a:pt x="245949" y="6816911"/>
                </a:lnTo>
                <a:lnTo>
                  <a:pt x="219659" y="6858000"/>
                </a:lnTo>
                <a:lnTo>
                  <a:pt x="3510175" y="6858000"/>
                </a:lnTo>
                <a:lnTo>
                  <a:pt x="3510175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>
              <a:latin typeface="FS Thrive Elliot Regular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9315" y="6235700"/>
            <a:ext cx="1162041" cy="66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6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1"/>
            <a:ext cx="3665870" cy="1505088"/>
          </a:xfrm>
          <a:ln>
            <a:noFill/>
          </a:ln>
        </p:spPr>
        <p:txBody>
          <a:bodyPr anchor="t"/>
          <a:lstStyle>
            <a:lvl1pPr>
              <a:lnSpc>
                <a:spcPts val="4000"/>
              </a:lnSpc>
              <a:defRPr sz="4000" baseline="0"/>
            </a:lvl1pPr>
          </a:lstStyle>
          <a:p>
            <a:r>
              <a:rPr lang="en-US" dirty="0"/>
              <a:t>Here is a 40pt section divider headline</a:t>
            </a:r>
          </a:p>
        </p:txBody>
      </p:sp>
      <p:sp>
        <p:nvSpPr>
          <p:cNvPr id="5" name="object 4"/>
          <p:cNvSpPr/>
          <p:nvPr userDrawn="1"/>
        </p:nvSpPr>
        <p:spPr>
          <a:xfrm>
            <a:off x="5633823" y="0"/>
            <a:ext cx="3510279" cy="6858000"/>
          </a:xfrm>
          <a:custGeom>
            <a:avLst/>
            <a:gdLst/>
            <a:ahLst/>
            <a:cxnLst/>
            <a:rect l="l" t="t" r="r" b="b"/>
            <a:pathLst>
              <a:path w="3510279" h="6858000">
                <a:moveTo>
                  <a:pt x="3510175" y="0"/>
                </a:moveTo>
                <a:lnTo>
                  <a:pt x="0" y="0"/>
                </a:lnTo>
                <a:lnTo>
                  <a:pt x="28765" y="39200"/>
                </a:lnTo>
                <a:lnTo>
                  <a:pt x="57221" y="78640"/>
                </a:lnTo>
                <a:lnTo>
                  <a:pt x="85367" y="118317"/>
                </a:lnTo>
                <a:lnTo>
                  <a:pt x="113201" y="158230"/>
                </a:lnTo>
                <a:lnTo>
                  <a:pt x="140720" y="198376"/>
                </a:lnTo>
                <a:lnTo>
                  <a:pt x="167924" y="238754"/>
                </a:lnTo>
                <a:lnTo>
                  <a:pt x="194810" y="279363"/>
                </a:lnTo>
                <a:lnTo>
                  <a:pt x="221377" y="320200"/>
                </a:lnTo>
                <a:lnTo>
                  <a:pt x="247623" y="361263"/>
                </a:lnTo>
                <a:lnTo>
                  <a:pt x="273545" y="402551"/>
                </a:lnTo>
                <a:lnTo>
                  <a:pt x="299143" y="444062"/>
                </a:lnTo>
                <a:lnTo>
                  <a:pt x="324414" y="485795"/>
                </a:lnTo>
                <a:lnTo>
                  <a:pt x="349357" y="527747"/>
                </a:lnTo>
                <a:lnTo>
                  <a:pt x="373970" y="569916"/>
                </a:lnTo>
                <a:lnTo>
                  <a:pt x="398251" y="612302"/>
                </a:lnTo>
                <a:lnTo>
                  <a:pt x="422199" y="654901"/>
                </a:lnTo>
                <a:lnTo>
                  <a:pt x="445811" y="697713"/>
                </a:lnTo>
                <a:lnTo>
                  <a:pt x="469085" y="740736"/>
                </a:lnTo>
                <a:lnTo>
                  <a:pt x="492021" y="783967"/>
                </a:lnTo>
                <a:lnTo>
                  <a:pt x="514616" y="827406"/>
                </a:lnTo>
                <a:lnTo>
                  <a:pt x="536868" y="871049"/>
                </a:lnTo>
                <a:lnTo>
                  <a:pt x="558776" y="914896"/>
                </a:lnTo>
                <a:lnTo>
                  <a:pt x="580338" y="958945"/>
                </a:lnTo>
                <a:lnTo>
                  <a:pt x="601551" y="1003194"/>
                </a:lnTo>
                <a:lnTo>
                  <a:pt x="622416" y="1047641"/>
                </a:lnTo>
                <a:lnTo>
                  <a:pt x="642928" y="1092284"/>
                </a:lnTo>
                <a:lnTo>
                  <a:pt x="663087" y="1137121"/>
                </a:lnTo>
                <a:lnTo>
                  <a:pt x="682892" y="1182152"/>
                </a:lnTo>
                <a:lnTo>
                  <a:pt x="702339" y="1227373"/>
                </a:lnTo>
                <a:lnTo>
                  <a:pt x="721428" y="1272784"/>
                </a:lnTo>
                <a:lnTo>
                  <a:pt x="740156" y="1318382"/>
                </a:lnTo>
                <a:lnTo>
                  <a:pt x="758523" y="1364166"/>
                </a:lnTo>
                <a:lnTo>
                  <a:pt x="776525" y="1410134"/>
                </a:lnTo>
                <a:lnTo>
                  <a:pt x="794161" y="1456283"/>
                </a:lnTo>
                <a:lnTo>
                  <a:pt x="811430" y="1502614"/>
                </a:lnTo>
                <a:lnTo>
                  <a:pt x="828330" y="1549122"/>
                </a:lnTo>
                <a:lnTo>
                  <a:pt x="844858" y="1595808"/>
                </a:lnTo>
                <a:lnTo>
                  <a:pt x="861014" y="1642668"/>
                </a:lnTo>
                <a:lnTo>
                  <a:pt x="876794" y="1689702"/>
                </a:lnTo>
                <a:lnTo>
                  <a:pt x="892199" y="1736907"/>
                </a:lnTo>
                <a:lnTo>
                  <a:pt x="907225" y="1784281"/>
                </a:lnTo>
                <a:lnTo>
                  <a:pt x="921871" y="1831824"/>
                </a:lnTo>
                <a:lnTo>
                  <a:pt x="936135" y="1879533"/>
                </a:lnTo>
                <a:lnTo>
                  <a:pt x="950016" y="1927406"/>
                </a:lnTo>
                <a:lnTo>
                  <a:pt x="963512" y="1975441"/>
                </a:lnTo>
                <a:lnTo>
                  <a:pt x="976620" y="2023638"/>
                </a:lnTo>
                <a:lnTo>
                  <a:pt x="989339" y="2071993"/>
                </a:lnTo>
                <a:lnTo>
                  <a:pt x="1001668" y="2120505"/>
                </a:lnTo>
                <a:lnTo>
                  <a:pt x="1013604" y="2169173"/>
                </a:lnTo>
                <a:lnTo>
                  <a:pt x="1025145" y="2217995"/>
                </a:lnTo>
                <a:lnTo>
                  <a:pt x="1036291" y="2266968"/>
                </a:lnTo>
                <a:lnTo>
                  <a:pt x="1047039" y="2316091"/>
                </a:lnTo>
                <a:lnTo>
                  <a:pt x="1057387" y="2365363"/>
                </a:lnTo>
                <a:lnTo>
                  <a:pt x="1067334" y="2414782"/>
                </a:lnTo>
                <a:lnTo>
                  <a:pt x="1076877" y="2464345"/>
                </a:lnTo>
                <a:lnTo>
                  <a:pt x="1086016" y="2514051"/>
                </a:lnTo>
                <a:lnTo>
                  <a:pt x="1094747" y="2563898"/>
                </a:lnTo>
                <a:lnTo>
                  <a:pt x="1103071" y="2613884"/>
                </a:lnTo>
                <a:lnTo>
                  <a:pt x="1110983" y="2664008"/>
                </a:lnTo>
                <a:lnTo>
                  <a:pt x="1118484" y="2714268"/>
                </a:lnTo>
                <a:lnTo>
                  <a:pt x="1125571" y="2764663"/>
                </a:lnTo>
                <a:lnTo>
                  <a:pt x="1132242" y="2815189"/>
                </a:lnTo>
                <a:lnTo>
                  <a:pt x="1138496" y="2865846"/>
                </a:lnTo>
                <a:lnTo>
                  <a:pt x="1144330" y="2916632"/>
                </a:lnTo>
                <a:lnTo>
                  <a:pt x="1149744" y="2967544"/>
                </a:lnTo>
                <a:lnTo>
                  <a:pt x="1154734" y="3018582"/>
                </a:lnTo>
                <a:lnTo>
                  <a:pt x="1159300" y="3069743"/>
                </a:lnTo>
                <a:lnTo>
                  <a:pt x="1163440" y="3121026"/>
                </a:lnTo>
                <a:lnTo>
                  <a:pt x="1167151" y="3172428"/>
                </a:lnTo>
                <a:lnTo>
                  <a:pt x="1170432" y="3223949"/>
                </a:lnTo>
                <a:lnTo>
                  <a:pt x="1173282" y="3275586"/>
                </a:lnTo>
                <a:lnTo>
                  <a:pt x="1175698" y="3327337"/>
                </a:lnTo>
                <a:lnTo>
                  <a:pt x="1177679" y="3379201"/>
                </a:lnTo>
                <a:lnTo>
                  <a:pt x="1179223" y="3431176"/>
                </a:lnTo>
                <a:lnTo>
                  <a:pt x="1180328" y="3483261"/>
                </a:lnTo>
                <a:lnTo>
                  <a:pt x="1180992" y="3535452"/>
                </a:lnTo>
                <a:lnTo>
                  <a:pt x="1181214" y="3587750"/>
                </a:lnTo>
                <a:lnTo>
                  <a:pt x="1180992" y="3640096"/>
                </a:lnTo>
                <a:lnTo>
                  <a:pt x="1180326" y="3692337"/>
                </a:lnTo>
                <a:lnTo>
                  <a:pt x="1179219" y="3744471"/>
                </a:lnTo>
                <a:lnTo>
                  <a:pt x="1177672" y="3796495"/>
                </a:lnTo>
                <a:lnTo>
                  <a:pt x="1175688" y="3848408"/>
                </a:lnTo>
                <a:lnTo>
                  <a:pt x="1173267" y="3900208"/>
                </a:lnTo>
                <a:lnTo>
                  <a:pt x="1170412" y="3951893"/>
                </a:lnTo>
                <a:lnTo>
                  <a:pt x="1167124" y="4003461"/>
                </a:lnTo>
                <a:lnTo>
                  <a:pt x="1163405" y="4054912"/>
                </a:lnTo>
                <a:lnTo>
                  <a:pt x="1159258" y="4106242"/>
                </a:lnTo>
                <a:lnTo>
                  <a:pt x="1154683" y="4157451"/>
                </a:lnTo>
                <a:lnTo>
                  <a:pt x="1149683" y="4208536"/>
                </a:lnTo>
                <a:lnTo>
                  <a:pt x="1144259" y="4259495"/>
                </a:lnTo>
                <a:lnTo>
                  <a:pt x="1138414" y="4310327"/>
                </a:lnTo>
                <a:lnTo>
                  <a:pt x="1132148" y="4361031"/>
                </a:lnTo>
                <a:lnTo>
                  <a:pt x="1125465" y="4411603"/>
                </a:lnTo>
                <a:lnTo>
                  <a:pt x="1118364" y="4462043"/>
                </a:lnTo>
                <a:lnTo>
                  <a:pt x="1110849" y="4512348"/>
                </a:lnTo>
                <a:lnTo>
                  <a:pt x="1102922" y="4562518"/>
                </a:lnTo>
                <a:lnTo>
                  <a:pt x="1094583" y="4612549"/>
                </a:lnTo>
                <a:lnTo>
                  <a:pt x="1085835" y="4662441"/>
                </a:lnTo>
                <a:lnTo>
                  <a:pt x="1076679" y="4712192"/>
                </a:lnTo>
                <a:lnTo>
                  <a:pt x="1067117" y="4761799"/>
                </a:lnTo>
                <a:lnTo>
                  <a:pt x="1057152" y="4811261"/>
                </a:lnTo>
                <a:lnTo>
                  <a:pt x="1046785" y="4860576"/>
                </a:lnTo>
                <a:lnTo>
                  <a:pt x="1036017" y="4909742"/>
                </a:lnTo>
                <a:lnTo>
                  <a:pt x="1024850" y="4958759"/>
                </a:lnTo>
                <a:lnTo>
                  <a:pt x="1013287" y="5007623"/>
                </a:lnTo>
                <a:lnTo>
                  <a:pt x="1001329" y="5056333"/>
                </a:lnTo>
                <a:lnTo>
                  <a:pt x="988978" y="5104887"/>
                </a:lnTo>
                <a:lnTo>
                  <a:pt x="976235" y="5153284"/>
                </a:lnTo>
                <a:lnTo>
                  <a:pt x="963103" y="5201521"/>
                </a:lnTo>
                <a:lnTo>
                  <a:pt x="949583" y="5249597"/>
                </a:lnTo>
                <a:lnTo>
                  <a:pt x="935676" y="5297511"/>
                </a:lnTo>
                <a:lnTo>
                  <a:pt x="921386" y="5345260"/>
                </a:lnTo>
                <a:lnTo>
                  <a:pt x="906713" y="5392842"/>
                </a:lnTo>
                <a:lnTo>
                  <a:pt x="891659" y="5440256"/>
                </a:lnTo>
                <a:lnTo>
                  <a:pt x="876227" y="5487500"/>
                </a:lnTo>
                <a:lnTo>
                  <a:pt x="860417" y="5534572"/>
                </a:lnTo>
                <a:lnTo>
                  <a:pt x="844233" y="5581471"/>
                </a:lnTo>
                <a:lnTo>
                  <a:pt x="827674" y="5628194"/>
                </a:lnTo>
                <a:lnTo>
                  <a:pt x="810744" y="5674740"/>
                </a:lnTo>
                <a:lnTo>
                  <a:pt x="793444" y="5721107"/>
                </a:lnTo>
                <a:lnTo>
                  <a:pt x="775776" y="5767294"/>
                </a:lnTo>
                <a:lnTo>
                  <a:pt x="757741" y="5813298"/>
                </a:lnTo>
                <a:lnTo>
                  <a:pt x="739342" y="5859117"/>
                </a:lnTo>
                <a:lnTo>
                  <a:pt x="720580" y="5904751"/>
                </a:lnTo>
                <a:lnTo>
                  <a:pt x="701458" y="5950196"/>
                </a:lnTo>
                <a:lnTo>
                  <a:pt x="681975" y="5995452"/>
                </a:lnTo>
                <a:lnTo>
                  <a:pt x="662136" y="6040517"/>
                </a:lnTo>
                <a:lnTo>
                  <a:pt x="641941" y="6085388"/>
                </a:lnTo>
                <a:lnTo>
                  <a:pt x="621392" y="6130065"/>
                </a:lnTo>
                <a:lnTo>
                  <a:pt x="600491" y="6174544"/>
                </a:lnTo>
                <a:lnTo>
                  <a:pt x="579240" y="6218825"/>
                </a:lnTo>
                <a:lnTo>
                  <a:pt x="557640" y="6262906"/>
                </a:lnTo>
                <a:lnTo>
                  <a:pt x="535694" y="6306785"/>
                </a:lnTo>
                <a:lnTo>
                  <a:pt x="513403" y="6350459"/>
                </a:lnTo>
                <a:lnTo>
                  <a:pt x="490768" y="6393928"/>
                </a:lnTo>
                <a:lnTo>
                  <a:pt x="467793" y="6437190"/>
                </a:lnTo>
                <a:lnTo>
                  <a:pt x="444478" y="6480242"/>
                </a:lnTo>
                <a:lnTo>
                  <a:pt x="420825" y="6523083"/>
                </a:lnTo>
                <a:lnTo>
                  <a:pt x="396836" y="6565711"/>
                </a:lnTo>
                <a:lnTo>
                  <a:pt x="372513" y="6608125"/>
                </a:lnTo>
                <a:lnTo>
                  <a:pt x="347858" y="6650322"/>
                </a:lnTo>
                <a:lnTo>
                  <a:pt x="322872" y="6692301"/>
                </a:lnTo>
                <a:lnTo>
                  <a:pt x="297557" y="6734060"/>
                </a:lnTo>
                <a:lnTo>
                  <a:pt x="271916" y="6775597"/>
                </a:lnTo>
                <a:lnTo>
                  <a:pt x="245949" y="6816911"/>
                </a:lnTo>
                <a:lnTo>
                  <a:pt x="219659" y="6858000"/>
                </a:lnTo>
                <a:lnTo>
                  <a:pt x="3510175" y="6858000"/>
                </a:lnTo>
                <a:lnTo>
                  <a:pt x="3510175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>
              <a:latin typeface="FS Thrive Elliot Regular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9315" y="6235700"/>
            <a:ext cx="1162041" cy="66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07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2851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spcAft>
                <a:spcPts val="800"/>
              </a:spcAft>
              <a:defRPr/>
            </a:lvl1pPr>
            <a:lvl2pPr>
              <a:spcAft>
                <a:spcPts val="800"/>
              </a:spcAft>
              <a:defRPr/>
            </a:lvl2pPr>
            <a:lvl3pPr>
              <a:spcAft>
                <a:spcPts val="800"/>
              </a:spcAft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49526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6660" cy="9223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32120" y="1600199"/>
            <a:ext cx="3337560" cy="4308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1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00"/>
            </a:lvl2pPr>
            <a:lvl3pPr marL="228600" indent="-228600">
              <a:buFont typeface="Wingdings" panose="05000000000000000000" pitchFamily="2" charset="2"/>
              <a:buChar char="§"/>
              <a:defRPr/>
            </a:lvl3pPr>
            <a:lvl4pPr marL="571500" indent="-225425">
              <a:buFont typeface="Arial" panose="020B0604020202020204" pitchFamily="34" charset="0"/>
              <a:buChar char="–"/>
              <a:defRPr/>
            </a:lvl4pPr>
            <a:lvl5pPr marL="917575" indent="-231775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0"/>
          </p:nvPr>
        </p:nvSpPr>
        <p:spPr>
          <a:xfrm>
            <a:off x="457200" y="1600199"/>
            <a:ext cx="4796660" cy="1128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spcAft>
                <a:spcPts val="800"/>
              </a:spcAft>
              <a:defRPr/>
            </a:lvl1pPr>
            <a:lvl2pPr>
              <a:spcAft>
                <a:spcPts val="800"/>
              </a:spcAft>
              <a:defRPr/>
            </a:lvl2pPr>
            <a:lvl3pPr>
              <a:spcAft>
                <a:spcPts val="800"/>
              </a:spcAft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88146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865139" cy="9223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88102" y="457201"/>
            <a:ext cx="3697546" cy="276999"/>
          </a:xfrm>
        </p:spPr>
        <p:txBody>
          <a:bodyPr/>
          <a:lstStyle>
            <a:lvl1pPr marL="222250" indent="-222250">
              <a:lnSpc>
                <a:spcPct val="100000"/>
              </a:lnSpc>
              <a:spcAft>
                <a:spcPts val="600"/>
              </a:spcAft>
              <a:buFont typeface="Arial"/>
              <a:buChar char="•"/>
              <a:defRPr sz="1800" b="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00" b="0"/>
            </a:lvl2pPr>
            <a:lvl3pPr marL="228600" indent="-228600">
              <a:buFont typeface="Wingdings" panose="05000000000000000000" pitchFamily="2" charset="2"/>
              <a:buChar char="§"/>
              <a:defRPr/>
            </a:lvl3pPr>
            <a:lvl4pPr marL="571500" indent="-225425">
              <a:buFont typeface="Arial" panose="020B0604020202020204" pitchFamily="34" charset="0"/>
              <a:buChar char="–"/>
              <a:defRPr/>
            </a:lvl4pPr>
            <a:lvl5pPr marL="917575" indent="-231775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0"/>
          </p:nvPr>
        </p:nvSpPr>
        <p:spPr>
          <a:xfrm>
            <a:off x="457200" y="1600199"/>
            <a:ext cx="3865139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>
              <a:spcAft>
                <a:spcPts val="800"/>
              </a:spcAft>
              <a:buNone/>
              <a:defRPr sz="2800"/>
            </a:lvl1pPr>
            <a:lvl2pPr marL="457200" indent="0">
              <a:spcAft>
                <a:spcPts val="800"/>
              </a:spcAft>
              <a:buNone/>
              <a:defRPr sz="3000"/>
            </a:lvl2pPr>
            <a:lvl3pPr marL="914400" indent="0">
              <a:spcAft>
                <a:spcPts val="800"/>
              </a:spcAft>
              <a:buNone/>
              <a:defRPr sz="3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2351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865139" cy="9223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88102" y="457201"/>
            <a:ext cx="3697546" cy="215444"/>
          </a:xfrm>
        </p:spPr>
        <p:txBody>
          <a:bodyPr/>
          <a:lstStyle>
            <a:lvl1pPr marL="174625" indent="-174625">
              <a:lnSpc>
                <a:spcPct val="100000"/>
              </a:lnSpc>
              <a:spcAft>
                <a:spcPts val="600"/>
              </a:spcAft>
              <a:buFont typeface="Arial"/>
              <a:buChar char="•"/>
              <a:defRPr sz="1400" b="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00" b="0"/>
            </a:lvl2pPr>
            <a:lvl3pPr marL="228600" indent="-228600">
              <a:buFont typeface="Wingdings" panose="05000000000000000000" pitchFamily="2" charset="2"/>
              <a:buChar char="§"/>
              <a:defRPr/>
            </a:lvl3pPr>
            <a:lvl4pPr marL="571500" indent="-225425">
              <a:buFont typeface="Arial" panose="020B0604020202020204" pitchFamily="34" charset="0"/>
              <a:buChar char="–"/>
              <a:defRPr/>
            </a:lvl4pPr>
            <a:lvl5pPr marL="917575" indent="-231775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0"/>
          </p:nvPr>
        </p:nvSpPr>
        <p:spPr>
          <a:xfrm>
            <a:off x="457200" y="1600199"/>
            <a:ext cx="3865139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>
              <a:spcAft>
                <a:spcPts val="800"/>
              </a:spcAft>
              <a:buNone/>
              <a:defRPr sz="2800"/>
            </a:lvl1pPr>
            <a:lvl2pPr marL="457200" indent="0">
              <a:spcAft>
                <a:spcPts val="800"/>
              </a:spcAft>
              <a:buNone/>
              <a:defRPr sz="3000"/>
            </a:lvl2pPr>
            <a:lvl3pPr marL="914400" indent="0">
              <a:spcAft>
                <a:spcPts val="800"/>
              </a:spcAft>
              <a:buNone/>
              <a:defRPr sz="3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1937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48185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71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2388" y="0"/>
            <a:ext cx="9154106" cy="6858000"/>
          </a:xfrm>
          <a:prstGeom prst="rect">
            <a:avLst/>
          </a:prstGeom>
        </p:spPr>
      </p:pic>
      <p:sp>
        <p:nvSpPr>
          <p:cNvPr id="8" name="bk object 16"/>
          <p:cNvSpPr/>
          <p:nvPr userDrawn="1"/>
        </p:nvSpPr>
        <p:spPr>
          <a:xfrm>
            <a:off x="4608293" y="3070826"/>
            <a:ext cx="4543425" cy="3799204"/>
          </a:xfrm>
          <a:custGeom>
            <a:avLst/>
            <a:gdLst/>
            <a:ahLst/>
            <a:cxnLst/>
            <a:rect l="l" t="t" r="r" b="b"/>
            <a:pathLst>
              <a:path w="4543425" h="3799204">
                <a:moveTo>
                  <a:pt x="4543177" y="0"/>
                </a:moveTo>
                <a:lnTo>
                  <a:pt x="4524631" y="34511"/>
                </a:lnTo>
                <a:lnTo>
                  <a:pt x="4500741" y="78305"/>
                </a:lnTo>
                <a:lnTo>
                  <a:pt x="4476592" y="121913"/>
                </a:lnTo>
                <a:lnTo>
                  <a:pt x="4452185" y="165336"/>
                </a:lnTo>
                <a:lnTo>
                  <a:pt x="4427523" y="208572"/>
                </a:lnTo>
                <a:lnTo>
                  <a:pt x="4402604" y="251622"/>
                </a:lnTo>
                <a:lnTo>
                  <a:pt x="4377431" y="294484"/>
                </a:lnTo>
                <a:lnTo>
                  <a:pt x="4352004" y="337158"/>
                </a:lnTo>
                <a:lnTo>
                  <a:pt x="4326324" y="379644"/>
                </a:lnTo>
                <a:lnTo>
                  <a:pt x="4300391" y="421939"/>
                </a:lnTo>
                <a:lnTo>
                  <a:pt x="4274208" y="464045"/>
                </a:lnTo>
                <a:lnTo>
                  <a:pt x="4247773" y="505959"/>
                </a:lnTo>
                <a:lnTo>
                  <a:pt x="4221089" y="547682"/>
                </a:lnTo>
                <a:lnTo>
                  <a:pt x="4194155" y="589213"/>
                </a:lnTo>
                <a:lnTo>
                  <a:pt x="4166974" y="630551"/>
                </a:lnTo>
                <a:lnTo>
                  <a:pt x="4139545" y="671696"/>
                </a:lnTo>
                <a:lnTo>
                  <a:pt x="4111870" y="712646"/>
                </a:lnTo>
                <a:lnTo>
                  <a:pt x="4083949" y="753401"/>
                </a:lnTo>
                <a:lnTo>
                  <a:pt x="4055783" y="793961"/>
                </a:lnTo>
                <a:lnTo>
                  <a:pt x="4027374" y="834324"/>
                </a:lnTo>
                <a:lnTo>
                  <a:pt x="3998721" y="874491"/>
                </a:lnTo>
                <a:lnTo>
                  <a:pt x="3969826" y="914460"/>
                </a:lnTo>
                <a:lnTo>
                  <a:pt x="3940690" y="954231"/>
                </a:lnTo>
                <a:lnTo>
                  <a:pt x="3911313" y="993803"/>
                </a:lnTo>
                <a:lnTo>
                  <a:pt x="3881696" y="1033175"/>
                </a:lnTo>
                <a:lnTo>
                  <a:pt x="3851840" y="1072347"/>
                </a:lnTo>
                <a:lnTo>
                  <a:pt x="3821746" y="1111318"/>
                </a:lnTo>
                <a:lnTo>
                  <a:pt x="3791415" y="1150088"/>
                </a:lnTo>
                <a:lnTo>
                  <a:pt x="3760848" y="1188655"/>
                </a:lnTo>
                <a:lnTo>
                  <a:pt x="3730045" y="1227020"/>
                </a:lnTo>
                <a:lnTo>
                  <a:pt x="3699007" y="1265181"/>
                </a:lnTo>
                <a:lnTo>
                  <a:pt x="3667735" y="1303137"/>
                </a:lnTo>
                <a:lnTo>
                  <a:pt x="3636230" y="1340889"/>
                </a:lnTo>
                <a:lnTo>
                  <a:pt x="3604492" y="1378435"/>
                </a:lnTo>
                <a:lnTo>
                  <a:pt x="3572524" y="1415775"/>
                </a:lnTo>
                <a:lnTo>
                  <a:pt x="3540324" y="1452908"/>
                </a:lnTo>
                <a:lnTo>
                  <a:pt x="3507895" y="1489833"/>
                </a:lnTo>
                <a:lnTo>
                  <a:pt x="3475237" y="1526550"/>
                </a:lnTo>
                <a:lnTo>
                  <a:pt x="3442351" y="1563058"/>
                </a:lnTo>
                <a:lnTo>
                  <a:pt x="3409237" y="1599356"/>
                </a:lnTo>
                <a:lnTo>
                  <a:pt x="3375897" y="1635444"/>
                </a:lnTo>
                <a:lnTo>
                  <a:pt x="3342332" y="1671322"/>
                </a:lnTo>
                <a:lnTo>
                  <a:pt x="3308542" y="1706987"/>
                </a:lnTo>
                <a:lnTo>
                  <a:pt x="3274528" y="1742440"/>
                </a:lnTo>
                <a:lnTo>
                  <a:pt x="3240290" y="1777681"/>
                </a:lnTo>
                <a:lnTo>
                  <a:pt x="3205831" y="1812707"/>
                </a:lnTo>
                <a:lnTo>
                  <a:pt x="3171150" y="1847520"/>
                </a:lnTo>
                <a:lnTo>
                  <a:pt x="3136248" y="1882117"/>
                </a:lnTo>
                <a:lnTo>
                  <a:pt x="3101127" y="1916499"/>
                </a:lnTo>
                <a:lnTo>
                  <a:pt x="3065786" y="1950664"/>
                </a:lnTo>
                <a:lnTo>
                  <a:pt x="3030228" y="1984613"/>
                </a:lnTo>
                <a:lnTo>
                  <a:pt x="2994452" y="2018344"/>
                </a:lnTo>
                <a:lnTo>
                  <a:pt x="2958460" y="2051856"/>
                </a:lnTo>
                <a:lnTo>
                  <a:pt x="2922253" y="2085150"/>
                </a:lnTo>
                <a:lnTo>
                  <a:pt x="2885830" y="2118223"/>
                </a:lnTo>
                <a:lnTo>
                  <a:pt x="2849194" y="2151077"/>
                </a:lnTo>
                <a:lnTo>
                  <a:pt x="2812344" y="2183710"/>
                </a:lnTo>
                <a:lnTo>
                  <a:pt x="2775283" y="2216120"/>
                </a:lnTo>
                <a:lnTo>
                  <a:pt x="2738010" y="2248309"/>
                </a:lnTo>
                <a:lnTo>
                  <a:pt x="2700526" y="2280274"/>
                </a:lnTo>
                <a:lnTo>
                  <a:pt x="2662832" y="2312016"/>
                </a:lnTo>
                <a:lnTo>
                  <a:pt x="2624930" y="2343534"/>
                </a:lnTo>
                <a:lnTo>
                  <a:pt x="2586819" y="2374826"/>
                </a:lnTo>
                <a:lnTo>
                  <a:pt x="2548502" y="2405893"/>
                </a:lnTo>
                <a:lnTo>
                  <a:pt x="2509977" y="2436734"/>
                </a:lnTo>
                <a:lnTo>
                  <a:pt x="2471248" y="2467347"/>
                </a:lnTo>
                <a:lnTo>
                  <a:pt x="2432313" y="2497733"/>
                </a:lnTo>
                <a:lnTo>
                  <a:pt x="2353833" y="2557819"/>
                </a:lnTo>
                <a:lnTo>
                  <a:pt x="2274544" y="2616986"/>
                </a:lnTo>
                <a:lnTo>
                  <a:pt x="2194453" y="2675228"/>
                </a:lnTo>
                <a:lnTo>
                  <a:pt x="2113566" y="2732542"/>
                </a:lnTo>
                <a:lnTo>
                  <a:pt x="2031890" y="2788920"/>
                </a:lnTo>
                <a:lnTo>
                  <a:pt x="1949432" y="2844358"/>
                </a:lnTo>
                <a:lnTo>
                  <a:pt x="1866198" y="2898851"/>
                </a:lnTo>
                <a:lnTo>
                  <a:pt x="1782195" y="2952393"/>
                </a:lnTo>
                <a:lnTo>
                  <a:pt x="1697430" y="3004978"/>
                </a:lnTo>
                <a:lnTo>
                  <a:pt x="1611909" y="3056602"/>
                </a:lnTo>
                <a:lnTo>
                  <a:pt x="1525640" y="3107259"/>
                </a:lnTo>
                <a:lnTo>
                  <a:pt x="1438628" y="3156943"/>
                </a:lnTo>
                <a:lnTo>
                  <a:pt x="1350880" y="3205650"/>
                </a:lnTo>
                <a:lnTo>
                  <a:pt x="1262403" y="3253374"/>
                </a:lnTo>
                <a:lnTo>
                  <a:pt x="1173205" y="3300109"/>
                </a:lnTo>
                <a:lnTo>
                  <a:pt x="1083290" y="3345850"/>
                </a:lnTo>
                <a:lnTo>
                  <a:pt x="992667" y="3390593"/>
                </a:lnTo>
                <a:lnTo>
                  <a:pt x="901341" y="3434331"/>
                </a:lnTo>
                <a:lnTo>
                  <a:pt x="809320" y="3477059"/>
                </a:lnTo>
                <a:lnTo>
                  <a:pt x="716610" y="3518772"/>
                </a:lnTo>
                <a:lnTo>
                  <a:pt x="623218" y="3559464"/>
                </a:lnTo>
                <a:lnTo>
                  <a:pt x="529150" y="3599130"/>
                </a:lnTo>
                <a:lnTo>
                  <a:pt x="434413" y="3637765"/>
                </a:lnTo>
                <a:lnTo>
                  <a:pt x="339014" y="3675364"/>
                </a:lnTo>
                <a:lnTo>
                  <a:pt x="242960" y="3711920"/>
                </a:lnTo>
                <a:lnTo>
                  <a:pt x="146257" y="3747430"/>
                </a:lnTo>
                <a:lnTo>
                  <a:pt x="0" y="3798718"/>
                </a:lnTo>
                <a:lnTo>
                  <a:pt x="4543177" y="3798718"/>
                </a:lnTo>
                <a:lnTo>
                  <a:pt x="4543177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>
              <a:latin typeface="FS Thrive Elliot Regular"/>
            </a:endParaRPr>
          </a:p>
        </p:txBody>
      </p:sp>
      <p:sp>
        <p:nvSpPr>
          <p:cNvPr id="9" name="bk object 17"/>
          <p:cNvSpPr/>
          <p:nvPr userDrawn="1"/>
        </p:nvSpPr>
        <p:spPr>
          <a:xfrm>
            <a:off x="-2388" y="0"/>
            <a:ext cx="5725795" cy="3662679"/>
          </a:xfrm>
          <a:custGeom>
            <a:avLst/>
            <a:gdLst/>
            <a:ahLst/>
            <a:cxnLst/>
            <a:rect l="l" t="t" r="r" b="b"/>
            <a:pathLst>
              <a:path w="5725795" h="3662679">
                <a:moveTo>
                  <a:pt x="5725223" y="0"/>
                </a:moveTo>
                <a:lnTo>
                  <a:pt x="0" y="0"/>
                </a:lnTo>
                <a:lnTo>
                  <a:pt x="0" y="3456076"/>
                </a:lnTo>
                <a:lnTo>
                  <a:pt x="47636" y="3470694"/>
                </a:lnTo>
                <a:lnTo>
                  <a:pt x="95489" y="3484805"/>
                </a:lnTo>
                <a:lnTo>
                  <a:pt x="143553" y="3498405"/>
                </a:lnTo>
                <a:lnTo>
                  <a:pt x="191824" y="3511491"/>
                </a:lnTo>
                <a:lnTo>
                  <a:pt x="240297" y="3524059"/>
                </a:lnTo>
                <a:lnTo>
                  <a:pt x="288970" y="3536107"/>
                </a:lnTo>
                <a:lnTo>
                  <a:pt x="337837" y="3547630"/>
                </a:lnTo>
                <a:lnTo>
                  <a:pt x="386894" y="3558625"/>
                </a:lnTo>
                <a:lnTo>
                  <a:pt x="436138" y="3569088"/>
                </a:lnTo>
                <a:lnTo>
                  <a:pt x="485563" y="3579016"/>
                </a:lnTo>
                <a:lnTo>
                  <a:pt x="535166" y="3588406"/>
                </a:lnTo>
                <a:lnTo>
                  <a:pt x="584942" y="3597254"/>
                </a:lnTo>
                <a:lnTo>
                  <a:pt x="634887" y="3605556"/>
                </a:lnTo>
                <a:lnTo>
                  <a:pt x="684997" y="3613309"/>
                </a:lnTo>
                <a:lnTo>
                  <a:pt x="735268" y="3620510"/>
                </a:lnTo>
                <a:lnTo>
                  <a:pt x="785695" y="3627155"/>
                </a:lnTo>
                <a:lnTo>
                  <a:pt x="836275" y="3633240"/>
                </a:lnTo>
                <a:lnTo>
                  <a:pt x="887002" y="3638762"/>
                </a:lnTo>
                <a:lnTo>
                  <a:pt x="937874" y="3643718"/>
                </a:lnTo>
                <a:lnTo>
                  <a:pt x="988885" y="3648104"/>
                </a:lnTo>
                <a:lnTo>
                  <a:pt x="1040031" y="3651916"/>
                </a:lnTo>
                <a:lnTo>
                  <a:pt x="1091308" y="3655152"/>
                </a:lnTo>
                <a:lnTo>
                  <a:pt x="1142713" y="3657807"/>
                </a:lnTo>
                <a:lnTo>
                  <a:pt x="1194239" y="3659878"/>
                </a:lnTo>
                <a:lnTo>
                  <a:pt x="1245885" y="3661361"/>
                </a:lnTo>
                <a:lnTo>
                  <a:pt x="1297645" y="3662254"/>
                </a:lnTo>
                <a:lnTo>
                  <a:pt x="1349514" y="3662553"/>
                </a:lnTo>
                <a:lnTo>
                  <a:pt x="1452290" y="3661548"/>
                </a:lnTo>
                <a:lnTo>
                  <a:pt x="1554340" y="3658546"/>
                </a:lnTo>
                <a:lnTo>
                  <a:pt x="1655646" y="3653560"/>
                </a:lnTo>
                <a:lnTo>
                  <a:pt x="1706014" y="3650328"/>
                </a:lnTo>
                <a:lnTo>
                  <a:pt x="1756189" y="3646605"/>
                </a:lnTo>
                <a:lnTo>
                  <a:pt x="1806168" y="3642394"/>
                </a:lnTo>
                <a:lnTo>
                  <a:pt x="1855949" y="3637695"/>
                </a:lnTo>
                <a:lnTo>
                  <a:pt x="1905531" y="3632512"/>
                </a:lnTo>
                <a:lnTo>
                  <a:pt x="1954910" y="3626845"/>
                </a:lnTo>
                <a:lnTo>
                  <a:pt x="2004084" y="3620698"/>
                </a:lnTo>
                <a:lnTo>
                  <a:pt x="2053051" y="3614070"/>
                </a:lnTo>
                <a:lnTo>
                  <a:pt x="2101808" y="3606965"/>
                </a:lnTo>
                <a:lnTo>
                  <a:pt x="2150353" y="3599384"/>
                </a:lnTo>
                <a:lnTo>
                  <a:pt x="2198685" y="3591329"/>
                </a:lnTo>
                <a:lnTo>
                  <a:pt x="2246799" y="3582802"/>
                </a:lnTo>
                <a:lnTo>
                  <a:pt x="2294695" y="3573804"/>
                </a:lnTo>
                <a:lnTo>
                  <a:pt x="2342369" y="3564338"/>
                </a:lnTo>
                <a:lnTo>
                  <a:pt x="2389820" y="3554405"/>
                </a:lnTo>
                <a:lnTo>
                  <a:pt x="2437045" y="3544007"/>
                </a:lnTo>
                <a:lnTo>
                  <a:pt x="2484042" y="3533145"/>
                </a:lnTo>
                <a:lnTo>
                  <a:pt x="2530807" y="3521823"/>
                </a:lnTo>
                <a:lnTo>
                  <a:pt x="2577340" y="3510041"/>
                </a:lnTo>
                <a:lnTo>
                  <a:pt x="2623638" y="3497801"/>
                </a:lnTo>
                <a:lnTo>
                  <a:pt x="2669698" y="3485105"/>
                </a:lnTo>
                <a:lnTo>
                  <a:pt x="2715517" y="3471956"/>
                </a:lnTo>
                <a:lnTo>
                  <a:pt x="2761095" y="3458354"/>
                </a:lnTo>
                <a:lnTo>
                  <a:pt x="2806428" y="3444302"/>
                </a:lnTo>
                <a:lnTo>
                  <a:pt x="2851513" y="3429801"/>
                </a:lnTo>
                <a:lnTo>
                  <a:pt x="2896349" y="3414853"/>
                </a:lnTo>
                <a:lnTo>
                  <a:pt x="2940934" y="3399461"/>
                </a:lnTo>
                <a:lnTo>
                  <a:pt x="2985264" y="3383625"/>
                </a:lnTo>
                <a:lnTo>
                  <a:pt x="3029338" y="3367348"/>
                </a:lnTo>
                <a:lnTo>
                  <a:pt x="3073153" y="3350632"/>
                </a:lnTo>
                <a:lnTo>
                  <a:pt x="3116706" y="3333478"/>
                </a:lnTo>
                <a:lnTo>
                  <a:pt x="3159997" y="3315888"/>
                </a:lnTo>
                <a:lnTo>
                  <a:pt x="3203021" y="3297864"/>
                </a:lnTo>
                <a:lnTo>
                  <a:pt x="3245777" y="3279408"/>
                </a:lnTo>
                <a:lnTo>
                  <a:pt x="3288263" y="3260522"/>
                </a:lnTo>
                <a:lnTo>
                  <a:pt x="3330476" y="3241207"/>
                </a:lnTo>
                <a:lnTo>
                  <a:pt x="3372413" y="3221466"/>
                </a:lnTo>
                <a:lnTo>
                  <a:pt x="3414073" y="3201299"/>
                </a:lnTo>
                <a:lnTo>
                  <a:pt x="3455453" y="3180709"/>
                </a:lnTo>
                <a:lnTo>
                  <a:pt x="3496551" y="3159699"/>
                </a:lnTo>
                <a:lnTo>
                  <a:pt x="3537364" y="3138268"/>
                </a:lnTo>
                <a:lnTo>
                  <a:pt x="3577890" y="3116421"/>
                </a:lnTo>
                <a:lnTo>
                  <a:pt x="3618127" y="3094157"/>
                </a:lnTo>
                <a:lnTo>
                  <a:pt x="3658072" y="3071479"/>
                </a:lnTo>
                <a:lnTo>
                  <a:pt x="3697723" y="3048390"/>
                </a:lnTo>
                <a:lnTo>
                  <a:pt x="3737078" y="3024890"/>
                </a:lnTo>
                <a:lnTo>
                  <a:pt x="3776134" y="3000981"/>
                </a:lnTo>
                <a:lnTo>
                  <a:pt x="3814889" y="2976666"/>
                </a:lnTo>
                <a:lnTo>
                  <a:pt x="3853340" y="2951946"/>
                </a:lnTo>
                <a:lnTo>
                  <a:pt x="3891486" y="2926823"/>
                </a:lnTo>
                <a:lnTo>
                  <a:pt x="3929324" y="2901299"/>
                </a:lnTo>
                <a:lnTo>
                  <a:pt x="3966851" y="2875375"/>
                </a:lnTo>
                <a:lnTo>
                  <a:pt x="4004065" y="2849054"/>
                </a:lnTo>
                <a:lnTo>
                  <a:pt x="4040965" y="2822337"/>
                </a:lnTo>
                <a:lnTo>
                  <a:pt x="4077547" y="2795226"/>
                </a:lnTo>
                <a:lnTo>
                  <a:pt x="4113809" y="2767723"/>
                </a:lnTo>
                <a:lnTo>
                  <a:pt x="4149749" y="2739829"/>
                </a:lnTo>
                <a:lnTo>
                  <a:pt x="4185364" y="2711548"/>
                </a:lnTo>
                <a:lnTo>
                  <a:pt x="4220652" y="2682879"/>
                </a:lnTo>
                <a:lnTo>
                  <a:pt x="4255612" y="2653826"/>
                </a:lnTo>
                <a:lnTo>
                  <a:pt x="4290239" y="2624390"/>
                </a:lnTo>
                <a:lnTo>
                  <a:pt x="4324533" y="2594572"/>
                </a:lnTo>
                <a:lnTo>
                  <a:pt x="4358491" y="2564376"/>
                </a:lnTo>
                <a:lnTo>
                  <a:pt x="4392110" y="2533801"/>
                </a:lnTo>
                <a:lnTo>
                  <a:pt x="4425388" y="2502851"/>
                </a:lnTo>
                <a:lnTo>
                  <a:pt x="4458322" y="2471527"/>
                </a:lnTo>
                <a:lnTo>
                  <a:pt x="4490911" y="2439831"/>
                </a:lnTo>
                <a:lnTo>
                  <a:pt x="4523152" y="2407765"/>
                </a:lnTo>
                <a:lnTo>
                  <a:pt x="4555043" y="2375331"/>
                </a:lnTo>
                <a:lnTo>
                  <a:pt x="4586581" y="2342529"/>
                </a:lnTo>
                <a:lnTo>
                  <a:pt x="4617764" y="2309363"/>
                </a:lnTo>
                <a:lnTo>
                  <a:pt x="4648590" y="2275834"/>
                </a:lnTo>
                <a:lnTo>
                  <a:pt x="4679056" y="2241944"/>
                </a:lnTo>
                <a:lnTo>
                  <a:pt x="4709160" y="2207695"/>
                </a:lnTo>
                <a:lnTo>
                  <a:pt x="4738899" y="2173088"/>
                </a:lnTo>
                <a:lnTo>
                  <a:pt x="4768272" y="2138125"/>
                </a:lnTo>
                <a:lnTo>
                  <a:pt x="4797275" y="2102809"/>
                </a:lnTo>
                <a:lnTo>
                  <a:pt x="4825907" y="2067141"/>
                </a:lnTo>
                <a:lnTo>
                  <a:pt x="4854166" y="2031122"/>
                </a:lnTo>
                <a:lnTo>
                  <a:pt x="4882048" y="1994755"/>
                </a:lnTo>
                <a:lnTo>
                  <a:pt x="4909551" y="1958041"/>
                </a:lnTo>
                <a:lnTo>
                  <a:pt x="4936674" y="1920983"/>
                </a:lnTo>
                <a:lnTo>
                  <a:pt x="4963414" y="1883582"/>
                </a:lnTo>
                <a:lnTo>
                  <a:pt x="4989768" y="1845839"/>
                </a:lnTo>
                <a:lnTo>
                  <a:pt x="5015734" y="1807758"/>
                </a:lnTo>
                <a:lnTo>
                  <a:pt x="5041310" y="1769338"/>
                </a:lnTo>
                <a:lnTo>
                  <a:pt x="5066494" y="1730584"/>
                </a:lnTo>
                <a:lnTo>
                  <a:pt x="5091282" y="1691495"/>
                </a:lnTo>
                <a:lnTo>
                  <a:pt x="5115673" y="1652075"/>
                </a:lnTo>
                <a:lnTo>
                  <a:pt x="5139665" y="1612324"/>
                </a:lnTo>
                <a:lnTo>
                  <a:pt x="5163255" y="1572245"/>
                </a:lnTo>
                <a:lnTo>
                  <a:pt x="5186440" y="1531839"/>
                </a:lnTo>
                <a:lnTo>
                  <a:pt x="5209219" y="1491109"/>
                </a:lnTo>
                <a:lnTo>
                  <a:pt x="5231588" y="1450056"/>
                </a:lnTo>
                <a:lnTo>
                  <a:pt x="5253547" y="1408681"/>
                </a:lnTo>
                <a:lnTo>
                  <a:pt x="5275091" y="1366988"/>
                </a:lnTo>
                <a:lnTo>
                  <a:pt x="5296220" y="1324977"/>
                </a:lnTo>
                <a:lnTo>
                  <a:pt x="5316930" y="1282650"/>
                </a:lnTo>
                <a:lnTo>
                  <a:pt x="5337220" y="1240010"/>
                </a:lnTo>
                <a:lnTo>
                  <a:pt x="5357086" y="1197058"/>
                </a:lnTo>
                <a:lnTo>
                  <a:pt x="5376527" y="1153795"/>
                </a:lnTo>
                <a:lnTo>
                  <a:pt x="5395540" y="1110225"/>
                </a:lnTo>
                <a:lnTo>
                  <a:pt x="5414124" y="1066348"/>
                </a:lnTo>
                <a:lnTo>
                  <a:pt x="5432274" y="1022166"/>
                </a:lnTo>
                <a:lnTo>
                  <a:pt x="5449990" y="977681"/>
                </a:lnTo>
                <a:lnTo>
                  <a:pt x="5467269" y="932895"/>
                </a:lnTo>
                <a:lnTo>
                  <a:pt x="5484108" y="887810"/>
                </a:lnTo>
                <a:lnTo>
                  <a:pt x="5500505" y="842428"/>
                </a:lnTo>
                <a:lnTo>
                  <a:pt x="5516458" y="796750"/>
                </a:lnTo>
                <a:lnTo>
                  <a:pt x="5531965" y="750779"/>
                </a:lnTo>
                <a:lnTo>
                  <a:pt x="5547023" y="704515"/>
                </a:lnTo>
                <a:lnTo>
                  <a:pt x="5561629" y="657961"/>
                </a:lnTo>
                <a:lnTo>
                  <a:pt x="5575782" y="611119"/>
                </a:lnTo>
                <a:lnTo>
                  <a:pt x="5589479" y="563991"/>
                </a:lnTo>
                <a:lnTo>
                  <a:pt x="5602717" y="516578"/>
                </a:lnTo>
                <a:lnTo>
                  <a:pt x="5615495" y="468882"/>
                </a:lnTo>
                <a:lnTo>
                  <a:pt x="5627811" y="420905"/>
                </a:lnTo>
                <a:lnTo>
                  <a:pt x="5639660" y="372650"/>
                </a:lnTo>
                <a:lnTo>
                  <a:pt x="5651042" y="324116"/>
                </a:lnTo>
                <a:lnTo>
                  <a:pt x="5725223" y="0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>
            <a:endParaRPr dirty="0">
              <a:latin typeface="FS Thrive Elliot Regular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1"/>
            <a:ext cx="4143622" cy="1505088"/>
          </a:xfrm>
          <a:ln>
            <a:noFill/>
          </a:ln>
        </p:spPr>
        <p:txBody>
          <a:bodyPr anchor="b"/>
          <a:lstStyle>
            <a:lvl1pPr>
              <a:lnSpc>
                <a:spcPts val="4000"/>
              </a:lnSpc>
              <a:defRPr sz="4000" baseline="0"/>
            </a:lvl1pPr>
          </a:lstStyle>
          <a:p>
            <a:r>
              <a:rPr lang="en-US" dirty="0"/>
              <a:t>40pt headline three lines max sentence case </a:t>
            </a:r>
          </a:p>
        </p:txBody>
      </p:sp>
      <p:sp>
        <p:nvSpPr>
          <p:cNvPr id="13" name="Text Placehold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179080"/>
            <a:ext cx="1743075" cy="26193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dirty="0"/>
              <a:t>Month X, XXXX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71018"/>
            <a:ext cx="3387725" cy="674687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3000" baseline="0"/>
            </a:lvl1pPr>
          </a:lstStyle>
          <a:p>
            <a:pPr lvl="0"/>
            <a:r>
              <a:rPr lang="en-US" dirty="0"/>
              <a:t>30pt subhead two lines max sent case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6334273"/>
            <a:ext cx="1349728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FS Thrive Elliot Regular"/>
              </a:rPr>
              <a:t>Alight Solutions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0232" y="5943470"/>
            <a:ext cx="1677010" cy="9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4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2388" y="0"/>
            <a:ext cx="9146388" cy="685848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bk object 16"/>
          <p:cNvSpPr/>
          <p:nvPr userDrawn="1"/>
        </p:nvSpPr>
        <p:spPr>
          <a:xfrm>
            <a:off x="4608293" y="3070826"/>
            <a:ext cx="4543425" cy="3799204"/>
          </a:xfrm>
          <a:custGeom>
            <a:avLst/>
            <a:gdLst/>
            <a:ahLst/>
            <a:cxnLst/>
            <a:rect l="l" t="t" r="r" b="b"/>
            <a:pathLst>
              <a:path w="4543425" h="3799204">
                <a:moveTo>
                  <a:pt x="4543177" y="0"/>
                </a:moveTo>
                <a:lnTo>
                  <a:pt x="4524631" y="34511"/>
                </a:lnTo>
                <a:lnTo>
                  <a:pt x="4500741" y="78305"/>
                </a:lnTo>
                <a:lnTo>
                  <a:pt x="4476592" y="121913"/>
                </a:lnTo>
                <a:lnTo>
                  <a:pt x="4452185" y="165336"/>
                </a:lnTo>
                <a:lnTo>
                  <a:pt x="4427523" y="208572"/>
                </a:lnTo>
                <a:lnTo>
                  <a:pt x="4402604" y="251622"/>
                </a:lnTo>
                <a:lnTo>
                  <a:pt x="4377431" y="294484"/>
                </a:lnTo>
                <a:lnTo>
                  <a:pt x="4352004" y="337158"/>
                </a:lnTo>
                <a:lnTo>
                  <a:pt x="4326324" y="379644"/>
                </a:lnTo>
                <a:lnTo>
                  <a:pt x="4300391" y="421939"/>
                </a:lnTo>
                <a:lnTo>
                  <a:pt x="4274208" y="464045"/>
                </a:lnTo>
                <a:lnTo>
                  <a:pt x="4247773" y="505959"/>
                </a:lnTo>
                <a:lnTo>
                  <a:pt x="4221089" y="547682"/>
                </a:lnTo>
                <a:lnTo>
                  <a:pt x="4194155" y="589213"/>
                </a:lnTo>
                <a:lnTo>
                  <a:pt x="4166974" y="630551"/>
                </a:lnTo>
                <a:lnTo>
                  <a:pt x="4139545" y="671696"/>
                </a:lnTo>
                <a:lnTo>
                  <a:pt x="4111870" y="712646"/>
                </a:lnTo>
                <a:lnTo>
                  <a:pt x="4083949" y="753401"/>
                </a:lnTo>
                <a:lnTo>
                  <a:pt x="4055783" y="793961"/>
                </a:lnTo>
                <a:lnTo>
                  <a:pt x="4027374" y="834324"/>
                </a:lnTo>
                <a:lnTo>
                  <a:pt x="3998721" y="874491"/>
                </a:lnTo>
                <a:lnTo>
                  <a:pt x="3969826" y="914460"/>
                </a:lnTo>
                <a:lnTo>
                  <a:pt x="3940690" y="954231"/>
                </a:lnTo>
                <a:lnTo>
                  <a:pt x="3911313" y="993803"/>
                </a:lnTo>
                <a:lnTo>
                  <a:pt x="3881696" y="1033175"/>
                </a:lnTo>
                <a:lnTo>
                  <a:pt x="3851840" y="1072347"/>
                </a:lnTo>
                <a:lnTo>
                  <a:pt x="3821746" y="1111318"/>
                </a:lnTo>
                <a:lnTo>
                  <a:pt x="3791415" y="1150088"/>
                </a:lnTo>
                <a:lnTo>
                  <a:pt x="3760848" y="1188655"/>
                </a:lnTo>
                <a:lnTo>
                  <a:pt x="3730045" y="1227020"/>
                </a:lnTo>
                <a:lnTo>
                  <a:pt x="3699007" y="1265181"/>
                </a:lnTo>
                <a:lnTo>
                  <a:pt x="3667735" y="1303137"/>
                </a:lnTo>
                <a:lnTo>
                  <a:pt x="3636230" y="1340889"/>
                </a:lnTo>
                <a:lnTo>
                  <a:pt x="3604492" y="1378435"/>
                </a:lnTo>
                <a:lnTo>
                  <a:pt x="3572524" y="1415775"/>
                </a:lnTo>
                <a:lnTo>
                  <a:pt x="3540324" y="1452908"/>
                </a:lnTo>
                <a:lnTo>
                  <a:pt x="3507895" y="1489833"/>
                </a:lnTo>
                <a:lnTo>
                  <a:pt x="3475237" y="1526550"/>
                </a:lnTo>
                <a:lnTo>
                  <a:pt x="3442351" y="1563058"/>
                </a:lnTo>
                <a:lnTo>
                  <a:pt x="3409237" y="1599356"/>
                </a:lnTo>
                <a:lnTo>
                  <a:pt x="3375897" y="1635444"/>
                </a:lnTo>
                <a:lnTo>
                  <a:pt x="3342332" y="1671322"/>
                </a:lnTo>
                <a:lnTo>
                  <a:pt x="3308542" y="1706987"/>
                </a:lnTo>
                <a:lnTo>
                  <a:pt x="3274528" y="1742440"/>
                </a:lnTo>
                <a:lnTo>
                  <a:pt x="3240290" y="1777681"/>
                </a:lnTo>
                <a:lnTo>
                  <a:pt x="3205831" y="1812707"/>
                </a:lnTo>
                <a:lnTo>
                  <a:pt x="3171150" y="1847520"/>
                </a:lnTo>
                <a:lnTo>
                  <a:pt x="3136248" y="1882117"/>
                </a:lnTo>
                <a:lnTo>
                  <a:pt x="3101127" y="1916499"/>
                </a:lnTo>
                <a:lnTo>
                  <a:pt x="3065786" y="1950664"/>
                </a:lnTo>
                <a:lnTo>
                  <a:pt x="3030228" y="1984613"/>
                </a:lnTo>
                <a:lnTo>
                  <a:pt x="2994452" y="2018344"/>
                </a:lnTo>
                <a:lnTo>
                  <a:pt x="2958460" y="2051856"/>
                </a:lnTo>
                <a:lnTo>
                  <a:pt x="2922253" y="2085150"/>
                </a:lnTo>
                <a:lnTo>
                  <a:pt x="2885830" y="2118223"/>
                </a:lnTo>
                <a:lnTo>
                  <a:pt x="2849194" y="2151077"/>
                </a:lnTo>
                <a:lnTo>
                  <a:pt x="2812344" y="2183710"/>
                </a:lnTo>
                <a:lnTo>
                  <a:pt x="2775283" y="2216120"/>
                </a:lnTo>
                <a:lnTo>
                  <a:pt x="2738010" y="2248309"/>
                </a:lnTo>
                <a:lnTo>
                  <a:pt x="2700526" y="2280274"/>
                </a:lnTo>
                <a:lnTo>
                  <a:pt x="2662832" y="2312016"/>
                </a:lnTo>
                <a:lnTo>
                  <a:pt x="2624930" y="2343534"/>
                </a:lnTo>
                <a:lnTo>
                  <a:pt x="2586819" y="2374826"/>
                </a:lnTo>
                <a:lnTo>
                  <a:pt x="2548502" y="2405893"/>
                </a:lnTo>
                <a:lnTo>
                  <a:pt x="2509977" y="2436734"/>
                </a:lnTo>
                <a:lnTo>
                  <a:pt x="2471248" y="2467347"/>
                </a:lnTo>
                <a:lnTo>
                  <a:pt x="2432313" y="2497733"/>
                </a:lnTo>
                <a:lnTo>
                  <a:pt x="2353833" y="2557819"/>
                </a:lnTo>
                <a:lnTo>
                  <a:pt x="2274544" y="2616986"/>
                </a:lnTo>
                <a:lnTo>
                  <a:pt x="2194453" y="2675228"/>
                </a:lnTo>
                <a:lnTo>
                  <a:pt x="2113566" y="2732542"/>
                </a:lnTo>
                <a:lnTo>
                  <a:pt x="2031890" y="2788920"/>
                </a:lnTo>
                <a:lnTo>
                  <a:pt x="1949432" y="2844358"/>
                </a:lnTo>
                <a:lnTo>
                  <a:pt x="1866198" y="2898851"/>
                </a:lnTo>
                <a:lnTo>
                  <a:pt x="1782195" y="2952393"/>
                </a:lnTo>
                <a:lnTo>
                  <a:pt x="1697430" y="3004978"/>
                </a:lnTo>
                <a:lnTo>
                  <a:pt x="1611909" y="3056602"/>
                </a:lnTo>
                <a:lnTo>
                  <a:pt x="1525640" y="3107259"/>
                </a:lnTo>
                <a:lnTo>
                  <a:pt x="1438628" y="3156943"/>
                </a:lnTo>
                <a:lnTo>
                  <a:pt x="1350880" y="3205650"/>
                </a:lnTo>
                <a:lnTo>
                  <a:pt x="1262403" y="3253374"/>
                </a:lnTo>
                <a:lnTo>
                  <a:pt x="1173205" y="3300109"/>
                </a:lnTo>
                <a:lnTo>
                  <a:pt x="1083290" y="3345850"/>
                </a:lnTo>
                <a:lnTo>
                  <a:pt x="992667" y="3390593"/>
                </a:lnTo>
                <a:lnTo>
                  <a:pt x="901341" y="3434331"/>
                </a:lnTo>
                <a:lnTo>
                  <a:pt x="809320" y="3477059"/>
                </a:lnTo>
                <a:lnTo>
                  <a:pt x="716610" y="3518772"/>
                </a:lnTo>
                <a:lnTo>
                  <a:pt x="623218" y="3559464"/>
                </a:lnTo>
                <a:lnTo>
                  <a:pt x="529150" y="3599130"/>
                </a:lnTo>
                <a:lnTo>
                  <a:pt x="434413" y="3637765"/>
                </a:lnTo>
                <a:lnTo>
                  <a:pt x="339014" y="3675364"/>
                </a:lnTo>
                <a:lnTo>
                  <a:pt x="242960" y="3711920"/>
                </a:lnTo>
                <a:lnTo>
                  <a:pt x="146257" y="3747430"/>
                </a:lnTo>
                <a:lnTo>
                  <a:pt x="0" y="3798718"/>
                </a:lnTo>
                <a:lnTo>
                  <a:pt x="4543177" y="3798718"/>
                </a:lnTo>
                <a:lnTo>
                  <a:pt x="4543177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>
              <a:latin typeface="FS Thrive Elliot Regular"/>
            </a:endParaRPr>
          </a:p>
        </p:txBody>
      </p:sp>
      <p:sp>
        <p:nvSpPr>
          <p:cNvPr id="9" name="bk object 17"/>
          <p:cNvSpPr/>
          <p:nvPr userDrawn="1"/>
        </p:nvSpPr>
        <p:spPr>
          <a:xfrm>
            <a:off x="-2388" y="0"/>
            <a:ext cx="5725795" cy="3662679"/>
          </a:xfrm>
          <a:custGeom>
            <a:avLst/>
            <a:gdLst/>
            <a:ahLst/>
            <a:cxnLst/>
            <a:rect l="l" t="t" r="r" b="b"/>
            <a:pathLst>
              <a:path w="5725795" h="3662679">
                <a:moveTo>
                  <a:pt x="5725223" y="0"/>
                </a:moveTo>
                <a:lnTo>
                  <a:pt x="0" y="0"/>
                </a:lnTo>
                <a:lnTo>
                  <a:pt x="0" y="3456076"/>
                </a:lnTo>
                <a:lnTo>
                  <a:pt x="47636" y="3470694"/>
                </a:lnTo>
                <a:lnTo>
                  <a:pt x="95489" y="3484805"/>
                </a:lnTo>
                <a:lnTo>
                  <a:pt x="143553" y="3498405"/>
                </a:lnTo>
                <a:lnTo>
                  <a:pt x="191824" y="3511491"/>
                </a:lnTo>
                <a:lnTo>
                  <a:pt x="240297" y="3524059"/>
                </a:lnTo>
                <a:lnTo>
                  <a:pt x="288970" y="3536107"/>
                </a:lnTo>
                <a:lnTo>
                  <a:pt x="337837" y="3547630"/>
                </a:lnTo>
                <a:lnTo>
                  <a:pt x="386894" y="3558625"/>
                </a:lnTo>
                <a:lnTo>
                  <a:pt x="436138" y="3569088"/>
                </a:lnTo>
                <a:lnTo>
                  <a:pt x="485563" y="3579016"/>
                </a:lnTo>
                <a:lnTo>
                  <a:pt x="535166" y="3588406"/>
                </a:lnTo>
                <a:lnTo>
                  <a:pt x="584942" y="3597254"/>
                </a:lnTo>
                <a:lnTo>
                  <a:pt x="634887" y="3605556"/>
                </a:lnTo>
                <a:lnTo>
                  <a:pt x="684997" y="3613309"/>
                </a:lnTo>
                <a:lnTo>
                  <a:pt x="735268" y="3620510"/>
                </a:lnTo>
                <a:lnTo>
                  <a:pt x="785695" y="3627155"/>
                </a:lnTo>
                <a:lnTo>
                  <a:pt x="836275" y="3633240"/>
                </a:lnTo>
                <a:lnTo>
                  <a:pt x="887002" y="3638762"/>
                </a:lnTo>
                <a:lnTo>
                  <a:pt x="937874" y="3643718"/>
                </a:lnTo>
                <a:lnTo>
                  <a:pt x="988885" y="3648104"/>
                </a:lnTo>
                <a:lnTo>
                  <a:pt x="1040031" y="3651916"/>
                </a:lnTo>
                <a:lnTo>
                  <a:pt x="1091308" y="3655152"/>
                </a:lnTo>
                <a:lnTo>
                  <a:pt x="1142713" y="3657807"/>
                </a:lnTo>
                <a:lnTo>
                  <a:pt x="1194239" y="3659878"/>
                </a:lnTo>
                <a:lnTo>
                  <a:pt x="1245885" y="3661361"/>
                </a:lnTo>
                <a:lnTo>
                  <a:pt x="1297645" y="3662254"/>
                </a:lnTo>
                <a:lnTo>
                  <a:pt x="1349514" y="3662553"/>
                </a:lnTo>
                <a:lnTo>
                  <a:pt x="1452290" y="3661548"/>
                </a:lnTo>
                <a:lnTo>
                  <a:pt x="1554340" y="3658546"/>
                </a:lnTo>
                <a:lnTo>
                  <a:pt x="1655646" y="3653560"/>
                </a:lnTo>
                <a:lnTo>
                  <a:pt x="1706014" y="3650328"/>
                </a:lnTo>
                <a:lnTo>
                  <a:pt x="1756189" y="3646605"/>
                </a:lnTo>
                <a:lnTo>
                  <a:pt x="1806168" y="3642394"/>
                </a:lnTo>
                <a:lnTo>
                  <a:pt x="1855949" y="3637695"/>
                </a:lnTo>
                <a:lnTo>
                  <a:pt x="1905531" y="3632512"/>
                </a:lnTo>
                <a:lnTo>
                  <a:pt x="1954910" y="3626845"/>
                </a:lnTo>
                <a:lnTo>
                  <a:pt x="2004084" y="3620698"/>
                </a:lnTo>
                <a:lnTo>
                  <a:pt x="2053051" y="3614070"/>
                </a:lnTo>
                <a:lnTo>
                  <a:pt x="2101808" y="3606965"/>
                </a:lnTo>
                <a:lnTo>
                  <a:pt x="2150353" y="3599384"/>
                </a:lnTo>
                <a:lnTo>
                  <a:pt x="2198685" y="3591329"/>
                </a:lnTo>
                <a:lnTo>
                  <a:pt x="2246799" y="3582802"/>
                </a:lnTo>
                <a:lnTo>
                  <a:pt x="2294695" y="3573804"/>
                </a:lnTo>
                <a:lnTo>
                  <a:pt x="2342369" y="3564338"/>
                </a:lnTo>
                <a:lnTo>
                  <a:pt x="2389820" y="3554405"/>
                </a:lnTo>
                <a:lnTo>
                  <a:pt x="2437045" y="3544007"/>
                </a:lnTo>
                <a:lnTo>
                  <a:pt x="2484042" y="3533145"/>
                </a:lnTo>
                <a:lnTo>
                  <a:pt x="2530807" y="3521823"/>
                </a:lnTo>
                <a:lnTo>
                  <a:pt x="2577340" y="3510041"/>
                </a:lnTo>
                <a:lnTo>
                  <a:pt x="2623638" y="3497801"/>
                </a:lnTo>
                <a:lnTo>
                  <a:pt x="2669698" y="3485105"/>
                </a:lnTo>
                <a:lnTo>
                  <a:pt x="2715517" y="3471956"/>
                </a:lnTo>
                <a:lnTo>
                  <a:pt x="2761095" y="3458354"/>
                </a:lnTo>
                <a:lnTo>
                  <a:pt x="2806428" y="3444302"/>
                </a:lnTo>
                <a:lnTo>
                  <a:pt x="2851513" y="3429801"/>
                </a:lnTo>
                <a:lnTo>
                  <a:pt x="2896349" y="3414853"/>
                </a:lnTo>
                <a:lnTo>
                  <a:pt x="2940934" y="3399461"/>
                </a:lnTo>
                <a:lnTo>
                  <a:pt x="2985264" y="3383625"/>
                </a:lnTo>
                <a:lnTo>
                  <a:pt x="3029338" y="3367348"/>
                </a:lnTo>
                <a:lnTo>
                  <a:pt x="3073153" y="3350632"/>
                </a:lnTo>
                <a:lnTo>
                  <a:pt x="3116706" y="3333478"/>
                </a:lnTo>
                <a:lnTo>
                  <a:pt x="3159997" y="3315888"/>
                </a:lnTo>
                <a:lnTo>
                  <a:pt x="3203021" y="3297864"/>
                </a:lnTo>
                <a:lnTo>
                  <a:pt x="3245777" y="3279408"/>
                </a:lnTo>
                <a:lnTo>
                  <a:pt x="3288263" y="3260522"/>
                </a:lnTo>
                <a:lnTo>
                  <a:pt x="3330476" y="3241207"/>
                </a:lnTo>
                <a:lnTo>
                  <a:pt x="3372413" y="3221466"/>
                </a:lnTo>
                <a:lnTo>
                  <a:pt x="3414073" y="3201299"/>
                </a:lnTo>
                <a:lnTo>
                  <a:pt x="3455453" y="3180709"/>
                </a:lnTo>
                <a:lnTo>
                  <a:pt x="3496551" y="3159699"/>
                </a:lnTo>
                <a:lnTo>
                  <a:pt x="3537364" y="3138268"/>
                </a:lnTo>
                <a:lnTo>
                  <a:pt x="3577890" y="3116421"/>
                </a:lnTo>
                <a:lnTo>
                  <a:pt x="3618127" y="3094157"/>
                </a:lnTo>
                <a:lnTo>
                  <a:pt x="3658072" y="3071479"/>
                </a:lnTo>
                <a:lnTo>
                  <a:pt x="3697723" y="3048390"/>
                </a:lnTo>
                <a:lnTo>
                  <a:pt x="3737078" y="3024890"/>
                </a:lnTo>
                <a:lnTo>
                  <a:pt x="3776134" y="3000981"/>
                </a:lnTo>
                <a:lnTo>
                  <a:pt x="3814889" y="2976666"/>
                </a:lnTo>
                <a:lnTo>
                  <a:pt x="3853340" y="2951946"/>
                </a:lnTo>
                <a:lnTo>
                  <a:pt x="3891486" y="2926823"/>
                </a:lnTo>
                <a:lnTo>
                  <a:pt x="3929324" y="2901299"/>
                </a:lnTo>
                <a:lnTo>
                  <a:pt x="3966851" y="2875375"/>
                </a:lnTo>
                <a:lnTo>
                  <a:pt x="4004065" y="2849054"/>
                </a:lnTo>
                <a:lnTo>
                  <a:pt x="4040965" y="2822337"/>
                </a:lnTo>
                <a:lnTo>
                  <a:pt x="4077547" y="2795226"/>
                </a:lnTo>
                <a:lnTo>
                  <a:pt x="4113809" y="2767723"/>
                </a:lnTo>
                <a:lnTo>
                  <a:pt x="4149749" y="2739829"/>
                </a:lnTo>
                <a:lnTo>
                  <a:pt x="4185364" y="2711548"/>
                </a:lnTo>
                <a:lnTo>
                  <a:pt x="4220652" y="2682879"/>
                </a:lnTo>
                <a:lnTo>
                  <a:pt x="4255612" y="2653826"/>
                </a:lnTo>
                <a:lnTo>
                  <a:pt x="4290239" y="2624390"/>
                </a:lnTo>
                <a:lnTo>
                  <a:pt x="4324533" y="2594572"/>
                </a:lnTo>
                <a:lnTo>
                  <a:pt x="4358491" y="2564376"/>
                </a:lnTo>
                <a:lnTo>
                  <a:pt x="4392110" y="2533801"/>
                </a:lnTo>
                <a:lnTo>
                  <a:pt x="4425388" y="2502851"/>
                </a:lnTo>
                <a:lnTo>
                  <a:pt x="4458322" y="2471527"/>
                </a:lnTo>
                <a:lnTo>
                  <a:pt x="4490911" y="2439831"/>
                </a:lnTo>
                <a:lnTo>
                  <a:pt x="4523152" y="2407765"/>
                </a:lnTo>
                <a:lnTo>
                  <a:pt x="4555043" y="2375331"/>
                </a:lnTo>
                <a:lnTo>
                  <a:pt x="4586581" y="2342529"/>
                </a:lnTo>
                <a:lnTo>
                  <a:pt x="4617764" y="2309363"/>
                </a:lnTo>
                <a:lnTo>
                  <a:pt x="4648590" y="2275834"/>
                </a:lnTo>
                <a:lnTo>
                  <a:pt x="4679056" y="2241944"/>
                </a:lnTo>
                <a:lnTo>
                  <a:pt x="4709160" y="2207695"/>
                </a:lnTo>
                <a:lnTo>
                  <a:pt x="4738899" y="2173088"/>
                </a:lnTo>
                <a:lnTo>
                  <a:pt x="4768272" y="2138125"/>
                </a:lnTo>
                <a:lnTo>
                  <a:pt x="4797275" y="2102809"/>
                </a:lnTo>
                <a:lnTo>
                  <a:pt x="4825907" y="2067141"/>
                </a:lnTo>
                <a:lnTo>
                  <a:pt x="4854166" y="2031122"/>
                </a:lnTo>
                <a:lnTo>
                  <a:pt x="4882048" y="1994755"/>
                </a:lnTo>
                <a:lnTo>
                  <a:pt x="4909551" y="1958041"/>
                </a:lnTo>
                <a:lnTo>
                  <a:pt x="4936674" y="1920983"/>
                </a:lnTo>
                <a:lnTo>
                  <a:pt x="4963414" y="1883582"/>
                </a:lnTo>
                <a:lnTo>
                  <a:pt x="4989768" y="1845839"/>
                </a:lnTo>
                <a:lnTo>
                  <a:pt x="5015734" y="1807758"/>
                </a:lnTo>
                <a:lnTo>
                  <a:pt x="5041310" y="1769338"/>
                </a:lnTo>
                <a:lnTo>
                  <a:pt x="5066494" y="1730584"/>
                </a:lnTo>
                <a:lnTo>
                  <a:pt x="5091282" y="1691495"/>
                </a:lnTo>
                <a:lnTo>
                  <a:pt x="5115673" y="1652075"/>
                </a:lnTo>
                <a:lnTo>
                  <a:pt x="5139665" y="1612324"/>
                </a:lnTo>
                <a:lnTo>
                  <a:pt x="5163255" y="1572245"/>
                </a:lnTo>
                <a:lnTo>
                  <a:pt x="5186440" y="1531839"/>
                </a:lnTo>
                <a:lnTo>
                  <a:pt x="5209219" y="1491109"/>
                </a:lnTo>
                <a:lnTo>
                  <a:pt x="5231588" y="1450056"/>
                </a:lnTo>
                <a:lnTo>
                  <a:pt x="5253547" y="1408681"/>
                </a:lnTo>
                <a:lnTo>
                  <a:pt x="5275091" y="1366988"/>
                </a:lnTo>
                <a:lnTo>
                  <a:pt x="5296220" y="1324977"/>
                </a:lnTo>
                <a:lnTo>
                  <a:pt x="5316930" y="1282650"/>
                </a:lnTo>
                <a:lnTo>
                  <a:pt x="5337220" y="1240010"/>
                </a:lnTo>
                <a:lnTo>
                  <a:pt x="5357086" y="1197058"/>
                </a:lnTo>
                <a:lnTo>
                  <a:pt x="5376527" y="1153795"/>
                </a:lnTo>
                <a:lnTo>
                  <a:pt x="5395540" y="1110225"/>
                </a:lnTo>
                <a:lnTo>
                  <a:pt x="5414124" y="1066348"/>
                </a:lnTo>
                <a:lnTo>
                  <a:pt x="5432274" y="1022166"/>
                </a:lnTo>
                <a:lnTo>
                  <a:pt x="5449990" y="977681"/>
                </a:lnTo>
                <a:lnTo>
                  <a:pt x="5467269" y="932895"/>
                </a:lnTo>
                <a:lnTo>
                  <a:pt x="5484108" y="887810"/>
                </a:lnTo>
                <a:lnTo>
                  <a:pt x="5500505" y="842428"/>
                </a:lnTo>
                <a:lnTo>
                  <a:pt x="5516458" y="796750"/>
                </a:lnTo>
                <a:lnTo>
                  <a:pt x="5531965" y="750779"/>
                </a:lnTo>
                <a:lnTo>
                  <a:pt x="5547023" y="704515"/>
                </a:lnTo>
                <a:lnTo>
                  <a:pt x="5561629" y="657961"/>
                </a:lnTo>
                <a:lnTo>
                  <a:pt x="5575782" y="611119"/>
                </a:lnTo>
                <a:lnTo>
                  <a:pt x="5589479" y="563991"/>
                </a:lnTo>
                <a:lnTo>
                  <a:pt x="5602717" y="516578"/>
                </a:lnTo>
                <a:lnTo>
                  <a:pt x="5615495" y="468882"/>
                </a:lnTo>
                <a:lnTo>
                  <a:pt x="5627811" y="420905"/>
                </a:lnTo>
                <a:lnTo>
                  <a:pt x="5639660" y="372650"/>
                </a:lnTo>
                <a:lnTo>
                  <a:pt x="5651042" y="324116"/>
                </a:lnTo>
                <a:lnTo>
                  <a:pt x="57252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FS Thrive Elliot Regular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1"/>
            <a:ext cx="4143622" cy="1505088"/>
          </a:xfrm>
          <a:ln>
            <a:noFill/>
          </a:ln>
        </p:spPr>
        <p:txBody>
          <a:bodyPr anchor="b"/>
          <a:lstStyle>
            <a:lvl1pPr>
              <a:lnSpc>
                <a:spcPts val="4000"/>
              </a:lnSpc>
              <a:defRPr sz="4000" baseline="0">
                <a:solidFill>
                  <a:srgbClr val="FFF200"/>
                </a:solidFill>
              </a:defRPr>
            </a:lvl1pPr>
          </a:lstStyle>
          <a:p>
            <a:r>
              <a:rPr lang="en-US" dirty="0"/>
              <a:t>40pt headline three lines max sentence case </a:t>
            </a:r>
          </a:p>
        </p:txBody>
      </p:sp>
      <p:sp>
        <p:nvSpPr>
          <p:cNvPr id="13" name="Text Placehold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179080"/>
            <a:ext cx="1743075" cy="26193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X, XXXX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71018"/>
            <a:ext cx="3387725" cy="674687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30pt subhead two lines max sent case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6334273"/>
            <a:ext cx="1349728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FS Thrive Elliot Regular"/>
              </a:rPr>
              <a:t>Alight Solutions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0232" y="5943470"/>
            <a:ext cx="1677010" cy="9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7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9147181" cy="6098120"/>
          </a:xfrm>
          <a:prstGeom prst="rect">
            <a:avLst/>
          </a:prstGeom>
        </p:spPr>
      </p:pic>
      <p:sp>
        <p:nvSpPr>
          <p:cNvPr id="5" name="bk object 16"/>
          <p:cNvSpPr/>
          <p:nvPr userDrawn="1"/>
        </p:nvSpPr>
        <p:spPr>
          <a:xfrm>
            <a:off x="-2540" y="2217886"/>
            <a:ext cx="9144000" cy="4640580"/>
          </a:xfrm>
          <a:custGeom>
            <a:avLst/>
            <a:gdLst/>
            <a:ahLst/>
            <a:cxnLst/>
            <a:rect l="l" t="t" r="r" b="b"/>
            <a:pathLst>
              <a:path w="9144000" h="4640580">
                <a:moveTo>
                  <a:pt x="0" y="0"/>
                </a:moveTo>
                <a:lnTo>
                  <a:pt x="0" y="4640110"/>
                </a:lnTo>
                <a:lnTo>
                  <a:pt x="9144000" y="4640110"/>
                </a:lnTo>
                <a:lnTo>
                  <a:pt x="9144000" y="3255810"/>
                </a:lnTo>
                <a:lnTo>
                  <a:pt x="8693150" y="3255810"/>
                </a:lnTo>
                <a:lnTo>
                  <a:pt x="8588621" y="3255405"/>
                </a:lnTo>
                <a:lnTo>
                  <a:pt x="8328484" y="3250882"/>
                </a:lnTo>
                <a:lnTo>
                  <a:pt x="8069495" y="3241372"/>
                </a:lnTo>
                <a:lnTo>
                  <a:pt x="7811796" y="3226923"/>
                </a:lnTo>
                <a:lnTo>
                  <a:pt x="7555434" y="3207580"/>
                </a:lnTo>
                <a:lnTo>
                  <a:pt x="7300454" y="3183391"/>
                </a:lnTo>
                <a:lnTo>
                  <a:pt x="7046903" y="3154401"/>
                </a:lnTo>
                <a:lnTo>
                  <a:pt x="6794828" y="3120657"/>
                </a:lnTo>
                <a:lnTo>
                  <a:pt x="6544273" y="3082203"/>
                </a:lnTo>
                <a:lnTo>
                  <a:pt x="6295285" y="3039088"/>
                </a:lnTo>
                <a:lnTo>
                  <a:pt x="6047910" y="2991356"/>
                </a:lnTo>
                <a:lnTo>
                  <a:pt x="5802195" y="2939055"/>
                </a:lnTo>
                <a:lnTo>
                  <a:pt x="5606848" y="2893954"/>
                </a:lnTo>
                <a:lnTo>
                  <a:pt x="5412616" y="2845981"/>
                </a:lnTo>
                <a:lnTo>
                  <a:pt x="5219523" y="2795161"/>
                </a:lnTo>
                <a:lnTo>
                  <a:pt x="5027593" y="2741516"/>
                </a:lnTo>
                <a:lnTo>
                  <a:pt x="4836848" y="2685070"/>
                </a:lnTo>
                <a:lnTo>
                  <a:pt x="4647312" y="2625848"/>
                </a:lnTo>
                <a:lnTo>
                  <a:pt x="4459010" y="2563872"/>
                </a:lnTo>
                <a:lnTo>
                  <a:pt x="4271964" y="2499165"/>
                </a:lnTo>
                <a:lnTo>
                  <a:pt x="4086199" y="2431753"/>
                </a:lnTo>
                <a:lnTo>
                  <a:pt x="3901737" y="2361658"/>
                </a:lnTo>
                <a:lnTo>
                  <a:pt x="3718603" y="2288904"/>
                </a:lnTo>
                <a:lnTo>
                  <a:pt x="3536820" y="2213515"/>
                </a:lnTo>
                <a:lnTo>
                  <a:pt x="3356412" y="2135514"/>
                </a:lnTo>
                <a:lnTo>
                  <a:pt x="3177402" y="2054925"/>
                </a:lnTo>
                <a:lnTo>
                  <a:pt x="2999814" y="1971772"/>
                </a:lnTo>
                <a:lnTo>
                  <a:pt x="2823671" y="1886078"/>
                </a:lnTo>
                <a:lnTo>
                  <a:pt x="2648998" y="1797866"/>
                </a:lnTo>
                <a:lnTo>
                  <a:pt x="2475817" y="1707161"/>
                </a:lnTo>
                <a:lnTo>
                  <a:pt x="2304152" y="1613986"/>
                </a:lnTo>
                <a:lnTo>
                  <a:pt x="2134028" y="1518365"/>
                </a:lnTo>
                <a:lnTo>
                  <a:pt x="1965467" y="1420321"/>
                </a:lnTo>
                <a:lnTo>
                  <a:pt x="1840086" y="1345213"/>
                </a:lnTo>
                <a:lnTo>
                  <a:pt x="1715608" y="1268765"/>
                </a:lnTo>
                <a:lnTo>
                  <a:pt x="1592043" y="1190987"/>
                </a:lnTo>
                <a:lnTo>
                  <a:pt x="1469400" y="1111890"/>
                </a:lnTo>
                <a:lnTo>
                  <a:pt x="1347690" y="1031484"/>
                </a:lnTo>
                <a:lnTo>
                  <a:pt x="1226923" y="949778"/>
                </a:lnTo>
                <a:lnTo>
                  <a:pt x="1107108" y="866782"/>
                </a:lnTo>
                <a:lnTo>
                  <a:pt x="988255" y="782506"/>
                </a:lnTo>
                <a:lnTo>
                  <a:pt x="870375" y="696961"/>
                </a:lnTo>
                <a:lnTo>
                  <a:pt x="753478" y="610156"/>
                </a:lnTo>
                <a:lnTo>
                  <a:pt x="637572" y="522101"/>
                </a:lnTo>
                <a:lnTo>
                  <a:pt x="522669" y="432807"/>
                </a:lnTo>
                <a:lnTo>
                  <a:pt x="408778" y="342283"/>
                </a:lnTo>
                <a:lnTo>
                  <a:pt x="295909" y="250538"/>
                </a:lnTo>
                <a:lnTo>
                  <a:pt x="184073" y="157584"/>
                </a:lnTo>
                <a:lnTo>
                  <a:pt x="73279" y="63430"/>
                </a:lnTo>
                <a:lnTo>
                  <a:pt x="0" y="0"/>
                </a:lnTo>
                <a:close/>
              </a:path>
              <a:path w="9144000" h="4640580">
                <a:moveTo>
                  <a:pt x="9144000" y="3248025"/>
                </a:moveTo>
                <a:lnTo>
                  <a:pt x="8944077" y="3253335"/>
                </a:lnTo>
                <a:lnTo>
                  <a:pt x="8693150" y="3255810"/>
                </a:lnTo>
                <a:lnTo>
                  <a:pt x="9144000" y="3255810"/>
                </a:lnTo>
                <a:lnTo>
                  <a:pt x="9144000" y="32480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>
              <a:latin typeface="FS Thrive Elliot Regular"/>
            </a:endParaRPr>
          </a:p>
        </p:txBody>
      </p:sp>
      <p:sp>
        <p:nvSpPr>
          <p:cNvPr id="6" name="Text Placehold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852875"/>
            <a:ext cx="1743075" cy="26193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/>
              <a:t>Month X, XXXX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67200"/>
            <a:ext cx="3453933" cy="1505088"/>
          </a:xfrm>
          <a:ln>
            <a:noFill/>
          </a:ln>
        </p:spPr>
        <p:txBody>
          <a:bodyPr anchor="b"/>
          <a:lstStyle>
            <a:lvl1pPr>
              <a:lnSpc>
                <a:spcPts val="4000"/>
              </a:lnSpc>
              <a:defRPr sz="4000" baseline="0"/>
            </a:lvl1pPr>
          </a:lstStyle>
          <a:p>
            <a:r>
              <a:rPr lang="en-US" dirty="0"/>
              <a:t>40pt headline two lines max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6334273"/>
            <a:ext cx="1349728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FS Thrive Elliot Regular"/>
              </a:rPr>
              <a:t>Alight Solutions </a:t>
            </a:r>
          </a:p>
        </p:txBody>
      </p:sp>
      <p:pic>
        <p:nvPicPr>
          <p:cNvPr id="13" name="Picture 12" descr="Alight_Logo_RGB_Black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0232" y="5943470"/>
            <a:ext cx="1677011" cy="9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2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540" y="296"/>
            <a:ext cx="9149721" cy="6605475"/>
          </a:xfrm>
          <a:prstGeom prst="rect">
            <a:avLst/>
          </a:prstGeom>
        </p:spPr>
      </p:pic>
      <p:sp>
        <p:nvSpPr>
          <p:cNvPr id="5" name="bk object 16"/>
          <p:cNvSpPr/>
          <p:nvPr userDrawn="1"/>
        </p:nvSpPr>
        <p:spPr>
          <a:xfrm>
            <a:off x="-2540" y="2217886"/>
            <a:ext cx="9144000" cy="4640580"/>
          </a:xfrm>
          <a:custGeom>
            <a:avLst/>
            <a:gdLst/>
            <a:ahLst/>
            <a:cxnLst/>
            <a:rect l="l" t="t" r="r" b="b"/>
            <a:pathLst>
              <a:path w="9144000" h="4640580">
                <a:moveTo>
                  <a:pt x="0" y="0"/>
                </a:moveTo>
                <a:lnTo>
                  <a:pt x="0" y="4640110"/>
                </a:lnTo>
                <a:lnTo>
                  <a:pt x="9144000" y="4640110"/>
                </a:lnTo>
                <a:lnTo>
                  <a:pt x="9144000" y="3255810"/>
                </a:lnTo>
                <a:lnTo>
                  <a:pt x="8693150" y="3255810"/>
                </a:lnTo>
                <a:lnTo>
                  <a:pt x="8588621" y="3255405"/>
                </a:lnTo>
                <a:lnTo>
                  <a:pt x="8328484" y="3250882"/>
                </a:lnTo>
                <a:lnTo>
                  <a:pt x="8069495" y="3241372"/>
                </a:lnTo>
                <a:lnTo>
                  <a:pt x="7811796" y="3226923"/>
                </a:lnTo>
                <a:lnTo>
                  <a:pt x="7555434" y="3207580"/>
                </a:lnTo>
                <a:lnTo>
                  <a:pt x="7300454" y="3183391"/>
                </a:lnTo>
                <a:lnTo>
                  <a:pt x="7046903" y="3154401"/>
                </a:lnTo>
                <a:lnTo>
                  <a:pt x="6794828" y="3120657"/>
                </a:lnTo>
                <a:lnTo>
                  <a:pt x="6544273" y="3082203"/>
                </a:lnTo>
                <a:lnTo>
                  <a:pt x="6295285" y="3039088"/>
                </a:lnTo>
                <a:lnTo>
                  <a:pt x="6047910" y="2991356"/>
                </a:lnTo>
                <a:lnTo>
                  <a:pt x="5802195" y="2939055"/>
                </a:lnTo>
                <a:lnTo>
                  <a:pt x="5606848" y="2893954"/>
                </a:lnTo>
                <a:lnTo>
                  <a:pt x="5412616" y="2845981"/>
                </a:lnTo>
                <a:lnTo>
                  <a:pt x="5219523" y="2795161"/>
                </a:lnTo>
                <a:lnTo>
                  <a:pt x="5027593" y="2741516"/>
                </a:lnTo>
                <a:lnTo>
                  <a:pt x="4836848" y="2685070"/>
                </a:lnTo>
                <a:lnTo>
                  <a:pt x="4647312" y="2625848"/>
                </a:lnTo>
                <a:lnTo>
                  <a:pt x="4459010" y="2563872"/>
                </a:lnTo>
                <a:lnTo>
                  <a:pt x="4271964" y="2499165"/>
                </a:lnTo>
                <a:lnTo>
                  <a:pt x="4086199" y="2431753"/>
                </a:lnTo>
                <a:lnTo>
                  <a:pt x="3901737" y="2361658"/>
                </a:lnTo>
                <a:lnTo>
                  <a:pt x="3718603" y="2288904"/>
                </a:lnTo>
                <a:lnTo>
                  <a:pt x="3536820" y="2213515"/>
                </a:lnTo>
                <a:lnTo>
                  <a:pt x="3356412" y="2135514"/>
                </a:lnTo>
                <a:lnTo>
                  <a:pt x="3177402" y="2054925"/>
                </a:lnTo>
                <a:lnTo>
                  <a:pt x="2999814" y="1971772"/>
                </a:lnTo>
                <a:lnTo>
                  <a:pt x="2823671" y="1886078"/>
                </a:lnTo>
                <a:lnTo>
                  <a:pt x="2648998" y="1797866"/>
                </a:lnTo>
                <a:lnTo>
                  <a:pt x="2475817" y="1707161"/>
                </a:lnTo>
                <a:lnTo>
                  <a:pt x="2304152" y="1613986"/>
                </a:lnTo>
                <a:lnTo>
                  <a:pt x="2134028" y="1518365"/>
                </a:lnTo>
                <a:lnTo>
                  <a:pt x="1965467" y="1420321"/>
                </a:lnTo>
                <a:lnTo>
                  <a:pt x="1840086" y="1345213"/>
                </a:lnTo>
                <a:lnTo>
                  <a:pt x="1715608" y="1268765"/>
                </a:lnTo>
                <a:lnTo>
                  <a:pt x="1592043" y="1190987"/>
                </a:lnTo>
                <a:lnTo>
                  <a:pt x="1469400" y="1111890"/>
                </a:lnTo>
                <a:lnTo>
                  <a:pt x="1347690" y="1031484"/>
                </a:lnTo>
                <a:lnTo>
                  <a:pt x="1226923" y="949778"/>
                </a:lnTo>
                <a:lnTo>
                  <a:pt x="1107108" y="866782"/>
                </a:lnTo>
                <a:lnTo>
                  <a:pt x="988255" y="782506"/>
                </a:lnTo>
                <a:lnTo>
                  <a:pt x="870375" y="696961"/>
                </a:lnTo>
                <a:lnTo>
                  <a:pt x="753478" y="610156"/>
                </a:lnTo>
                <a:lnTo>
                  <a:pt x="637572" y="522101"/>
                </a:lnTo>
                <a:lnTo>
                  <a:pt x="522669" y="432807"/>
                </a:lnTo>
                <a:lnTo>
                  <a:pt x="408778" y="342283"/>
                </a:lnTo>
                <a:lnTo>
                  <a:pt x="295909" y="250538"/>
                </a:lnTo>
                <a:lnTo>
                  <a:pt x="184073" y="157584"/>
                </a:lnTo>
                <a:lnTo>
                  <a:pt x="73279" y="63430"/>
                </a:lnTo>
                <a:lnTo>
                  <a:pt x="0" y="0"/>
                </a:lnTo>
                <a:close/>
              </a:path>
              <a:path w="9144000" h="4640580">
                <a:moveTo>
                  <a:pt x="9144000" y="3248025"/>
                </a:moveTo>
                <a:lnTo>
                  <a:pt x="8944077" y="3253335"/>
                </a:lnTo>
                <a:lnTo>
                  <a:pt x="8693150" y="3255810"/>
                </a:lnTo>
                <a:lnTo>
                  <a:pt x="9144000" y="3255810"/>
                </a:lnTo>
                <a:lnTo>
                  <a:pt x="9144000" y="324802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dirty="0">
              <a:latin typeface="FS Thrive Elliot Regular"/>
            </a:endParaRPr>
          </a:p>
        </p:txBody>
      </p:sp>
      <p:sp>
        <p:nvSpPr>
          <p:cNvPr id="6" name="Text Placehold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852875"/>
            <a:ext cx="1743075" cy="26193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/>
              <a:t>Month X, XXXX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67200"/>
            <a:ext cx="3453933" cy="1505088"/>
          </a:xfrm>
          <a:ln>
            <a:noFill/>
          </a:ln>
        </p:spPr>
        <p:txBody>
          <a:bodyPr anchor="b"/>
          <a:lstStyle>
            <a:lvl1pPr>
              <a:lnSpc>
                <a:spcPts val="4000"/>
              </a:lnSpc>
              <a:defRPr sz="4000" baseline="0"/>
            </a:lvl1pPr>
          </a:lstStyle>
          <a:p>
            <a:r>
              <a:rPr lang="en-US" dirty="0"/>
              <a:t>40pt headline two lines max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6334273"/>
            <a:ext cx="1349728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FS Thrive Elliot Regular"/>
              </a:rPr>
              <a:t>Alight Solutions </a:t>
            </a:r>
          </a:p>
        </p:txBody>
      </p:sp>
      <p:pic>
        <p:nvPicPr>
          <p:cNvPr id="13" name="Picture 12" descr="Alight_Logo_RGB_Black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0232" y="5943470"/>
            <a:ext cx="1677011" cy="9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539" y="0"/>
            <a:ext cx="9146540" cy="5589337"/>
          </a:xfrm>
          <a:prstGeom prst="rect">
            <a:avLst/>
          </a:prstGeom>
        </p:spPr>
      </p:pic>
      <p:sp>
        <p:nvSpPr>
          <p:cNvPr id="5" name="bk object 16"/>
          <p:cNvSpPr/>
          <p:nvPr userDrawn="1"/>
        </p:nvSpPr>
        <p:spPr>
          <a:xfrm>
            <a:off x="-2540" y="2226839"/>
            <a:ext cx="9146540" cy="4641869"/>
          </a:xfrm>
          <a:custGeom>
            <a:avLst/>
            <a:gdLst/>
            <a:ahLst/>
            <a:cxnLst/>
            <a:rect l="l" t="t" r="r" b="b"/>
            <a:pathLst>
              <a:path w="9144000" h="4640580">
                <a:moveTo>
                  <a:pt x="0" y="0"/>
                </a:moveTo>
                <a:lnTo>
                  <a:pt x="0" y="4640110"/>
                </a:lnTo>
                <a:lnTo>
                  <a:pt x="9144000" y="4640110"/>
                </a:lnTo>
                <a:lnTo>
                  <a:pt x="9144000" y="3255810"/>
                </a:lnTo>
                <a:lnTo>
                  <a:pt x="8693150" y="3255810"/>
                </a:lnTo>
                <a:lnTo>
                  <a:pt x="8588621" y="3255405"/>
                </a:lnTo>
                <a:lnTo>
                  <a:pt x="8328484" y="3250882"/>
                </a:lnTo>
                <a:lnTo>
                  <a:pt x="8069495" y="3241372"/>
                </a:lnTo>
                <a:lnTo>
                  <a:pt x="7811796" y="3226923"/>
                </a:lnTo>
                <a:lnTo>
                  <a:pt x="7555434" y="3207580"/>
                </a:lnTo>
                <a:lnTo>
                  <a:pt x="7300454" y="3183391"/>
                </a:lnTo>
                <a:lnTo>
                  <a:pt x="7046903" y="3154401"/>
                </a:lnTo>
                <a:lnTo>
                  <a:pt x="6794828" y="3120657"/>
                </a:lnTo>
                <a:lnTo>
                  <a:pt x="6544273" y="3082203"/>
                </a:lnTo>
                <a:lnTo>
                  <a:pt x="6295285" y="3039088"/>
                </a:lnTo>
                <a:lnTo>
                  <a:pt x="6047910" y="2991356"/>
                </a:lnTo>
                <a:lnTo>
                  <a:pt x="5802195" y="2939055"/>
                </a:lnTo>
                <a:lnTo>
                  <a:pt x="5606848" y="2893954"/>
                </a:lnTo>
                <a:lnTo>
                  <a:pt x="5412616" y="2845981"/>
                </a:lnTo>
                <a:lnTo>
                  <a:pt x="5219523" y="2795161"/>
                </a:lnTo>
                <a:lnTo>
                  <a:pt x="5027593" y="2741516"/>
                </a:lnTo>
                <a:lnTo>
                  <a:pt x="4836848" y="2685070"/>
                </a:lnTo>
                <a:lnTo>
                  <a:pt x="4647312" y="2625848"/>
                </a:lnTo>
                <a:lnTo>
                  <a:pt x="4459010" y="2563872"/>
                </a:lnTo>
                <a:lnTo>
                  <a:pt x="4271964" y="2499165"/>
                </a:lnTo>
                <a:lnTo>
                  <a:pt x="4086199" y="2431753"/>
                </a:lnTo>
                <a:lnTo>
                  <a:pt x="3901737" y="2361658"/>
                </a:lnTo>
                <a:lnTo>
                  <a:pt x="3718603" y="2288904"/>
                </a:lnTo>
                <a:lnTo>
                  <a:pt x="3536820" y="2213515"/>
                </a:lnTo>
                <a:lnTo>
                  <a:pt x="3356412" y="2135514"/>
                </a:lnTo>
                <a:lnTo>
                  <a:pt x="3177402" y="2054925"/>
                </a:lnTo>
                <a:lnTo>
                  <a:pt x="2999814" y="1971772"/>
                </a:lnTo>
                <a:lnTo>
                  <a:pt x="2823671" y="1886078"/>
                </a:lnTo>
                <a:lnTo>
                  <a:pt x="2648998" y="1797866"/>
                </a:lnTo>
                <a:lnTo>
                  <a:pt x="2475817" y="1707161"/>
                </a:lnTo>
                <a:lnTo>
                  <a:pt x="2304152" y="1613986"/>
                </a:lnTo>
                <a:lnTo>
                  <a:pt x="2134028" y="1518365"/>
                </a:lnTo>
                <a:lnTo>
                  <a:pt x="1965467" y="1420321"/>
                </a:lnTo>
                <a:lnTo>
                  <a:pt x="1840086" y="1345213"/>
                </a:lnTo>
                <a:lnTo>
                  <a:pt x="1715608" y="1268765"/>
                </a:lnTo>
                <a:lnTo>
                  <a:pt x="1592043" y="1190987"/>
                </a:lnTo>
                <a:lnTo>
                  <a:pt x="1469400" y="1111890"/>
                </a:lnTo>
                <a:lnTo>
                  <a:pt x="1347690" y="1031484"/>
                </a:lnTo>
                <a:lnTo>
                  <a:pt x="1226923" y="949778"/>
                </a:lnTo>
                <a:lnTo>
                  <a:pt x="1107108" y="866782"/>
                </a:lnTo>
                <a:lnTo>
                  <a:pt x="988255" y="782506"/>
                </a:lnTo>
                <a:lnTo>
                  <a:pt x="870375" y="696961"/>
                </a:lnTo>
                <a:lnTo>
                  <a:pt x="753478" y="610156"/>
                </a:lnTo>
                <a:lnTo>
                  <a:pt x="637572" y="522101"/>
                </a:lnTo>
                <a:lnTo>
                  <a:pt x="522669" y="432807"/>
                </a:lnTo>
                <a:lnTo>
                  <a:pt x="408778" y="342283"/>
                </a:lnTo>
                <a:lnTo>
                  <a:pt x="295909" y="250538"/>
                </a:lnTo>
                <a:lnTo>
                  <a:pt x="184073" y="157584"/>
                </a:lnTo>
                <a:lnTo>
                  <a:pt x="73279" y="63430"/>
                </a:lnTo>
                <a:lnTo>
                  <a:pt x="0" y="0"/>
                </a:lnTo>
                <a:close/>
              </a:path>
              <a:path w="9144000" h="4640580">
                <a:moveTo>
                  <a:pt x="9144000" y="3248025"/>
                </a:moveTo>
                <a:lnTo>
                  <a:pt x="8944077" y="3253335"/>
                </a:lnTo>
                <a:lnTo>
                  <a:pt x="8693150" y="3255810"/>
                </a:lnTo>
                <a:lnTo>
                  <a:pt x="9144000" y="3255810"/>
                </a:lnTo>
                <a:lnTo>
                  <a:pt x="9144000" y="3248025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>
              <a:latin typeface="FS Thrive Elliot Regular"/>
            </a:endParaRPr>
          </a:p>
        </p:txBody>
      </p:sp>
      <p:sp>
        <p:nvSpPr>
          <p:cNvPr id="6" name="Text Placehold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852875"/>
            <a:ext cx="1743075" cy="26193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Month X, XXXX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67200"/>
            <a:ext cx="3453933" cy="1505088"/>
          </a:xfrm>
          <a:ln>
            <a:noFill/>
          </a:ln>
        </p:spPr>
        <p:txBody>
          <a:bodyPr anchor="b"/>
          <a:lstStyle>
            <a:lvl1pPr>
              <a:lnSpc>
                <a:spcPts val="4000"/>
              </a:lnSpc>
              <a:defRPr sz="40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40pt headline two lines max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6334273"/>
            <a:ext cx="1349728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FS Thrive Elliot Regular"/>
              </a:rPr>
              <a:t>Alight Solutions 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0232" y="5943470"/>
            <a:ext cx="1677010" cy="9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1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bk object 16"/>
          <p:cNvSpPr/>
          <p:nvPr userDrawn="1"/>
        </p:nvSpPr>
        <p:spPr>
          <a:xfrm>
            <a:off x="-4929" y="0"/>
            <a:ext cx="6932295" cy="6858000"/>
          </a:xfrm>
          <a:custGeom>
            <a:avLst/>
            <a:gdLst/>
            <a:ahLst/>
            <a:cxnLst/>
            <a:rect l="l" t="t" r="r" b="b"/>
            <a:pathLst>
              <a:path w="6932295" h="6858000">
                <a:moveTo>
                  <a:pt x="6928231" y="0"/>
                </a:moveTo>
                <a:lnTo>
                  <a:pt x="0" y="0"/>
                </a:lnTo>
                <a:lnTo>
                  <a:pt x="0" y="6858000"/>
                </a:lnTo>
                <a:lnTo>
                  <a:pt x="3190760" y="6858000"/>
                </a:lnTo>
                <a:lnTo>
                  <a:pt x="3272946" y="6807779"/>
                </a:lnTo>
                <a:lnTo>
                  <a:pt x="3354453" y="6756567"/>
                </a:lnTo>
                <a:lnTo>
                  <a:pt x="3435273" y="6704372"/>
                </a:lnTo>
                <a:lnTo>
                  <a:pt x="3515397" y="6651202"/>
                </a:lnTo>
                <a:lnTo>
                  <a:pt x="3594816" y="6597066"/>
                </a:lnTo>
                <a:lnTo>
                  <a:pt x="3673523" y="6541971"/>
                </a:lnTo>
                <a:lnTo>
                  <a:pt x="3751509" y="6485927"/>
                </a:lnTo>
                <a:lnTo>
                  <a:pt x="3828766" y="6428942"/>
                </a:lnTo>
                <a:lnTo>
                  <a:pt x="3905285" y="6371023"/>
                </a:lnTo>
                <a:lnTo>
                  <a:pt x="3981058" y="6312181"/>
                </a:lnTo>
                <a:lnTo>
                  <a:pt x="4018661" y="6282415"/>
                </a:lnTo>
                <a:lnTo>
                  <a:pt x="4056076" y="6252422"/>
                </a:lnTo>
                <a:lnTo>
                  <a:pt x="4093299" y="6222201"/>
                </a:lnTo>
                <a:lnTo>
                  <a:pt x="4130331" y="6191755"/>
                </a:lnTo>
                <a:lnTo>
                  <a:pt x="4167170" y="6161084"/>
                </a:lnTo>
                <a:lnTo>
                  <a:pt x="4203815" y="6130189"/>
                </a:lnTo>
                <a:lnTo>
                  <a:pt x="4240265" y="6099071"/>
                </a:lnTo>
                <a:lnTo>
                  <a:pt x="4276519" y="6067732"/>
                </a:lnTo>
                <a:lnTo>
                  <a:pt x="4312576" y="6036172"/>
                </a:lnTo>
                <a:lnTo>
                  <a:pt x="4348435" y="6004392"/>
                </a:lnTo>
                <a:lnTo>
                  <a:pt x="4384095" y="5972394"/>
                </a:lnTo>
                <a:lnTo>
                  <a:pt x="4419555" y="5940178"/>
                </a:lnTo>
                <a:lnTo>
                  <a:pt x="4454814" y="5907746"/>
                </a:lnTo>
                <a:lnTo>
                  <a:pt x="4489870" y="5875099"/>
                </a:lnTo>
                <a:lnTo>
                  <a:pt x="4524723" y="5842237"/>
                </a:lnTo>
                <a:lnTo>
                  <a:pt x="4559371" y="5809161"/>
                </a:lnTo>
                <a:lnTo>
                  <a:pt x="4593815" y="5775874"/>
                </a:lnTo>
                <a:lnTo>
                  <a:pt x="4628051" y="5742375"/>
                </a:lnTo>
                <a:lnTo>
                  <a:pt x="4662080" y="5708667"/>
                </a:lnTo>
                <a:lnTo>
                  <a:pt x="4695901" y="5674749"/>
                </a:lnTo>
                <a:lnTo>
                  <a:pt x="4729512" y="5640623"/>
                </a:lnTo>
                <a:lnTo>
                  <a:pt x="4762912" y="5606290"/>
                </a:lnTo>
                <a:lnTo>
                  <a:pt x="4796101" y="5571751"/>
                </a:lnTo>
                <a:lnTo>
                  <a:pt x="4829077" y="5537007"/>
                </a:lnTo>
                <a:lnTo>
                  <a:pt x="4861839" y="5502059"/>
                </a:lnTo>
                <a:lnTo>
                  <a:pt x="4894386" y="5466909"/>
                </a:lnTo>
                <a:lnTo>
                  <a:pt x="4926718" y="5431556"/>
                </a:lnTo>
                <a:lnTo>
                  <a:pt x="4958832" y="5396003"/>
                </a:lnTo>
                <a:lnTo>
                  <a:pt x="4990728" y="5360250"/>
                </a:lnTo>
                <a:lnTo>
                  <a:pt x="5022406" y="5324299"/>
                </a:lnTo>
                <a:lnTo>
                  <a:pt x="5053863" y="5288150"/>
                </a:lnTo>
                <a:lnTo>
                  <a:pt x="5085099" y="5251805"/>
                </a:lnTo>
                <a:lnTo>
                  <a:pt x="5116113" y="5215264"/>
                </a:lnTo>
                <a:lnTo>
                  <a:pt x="5146903" y="5178528"/>
                </a:lnTo>
                <a:lnTo>
                  <a:pt x="5177470" y="5141599"/>
                </a:lnTo>
                <a:lnTo>
                  <a:pt x="5207811" y="5104478"/>
                </a:lnTo>
                <a:lnTo>
                  <a:pt x="5237925" y="5067166"/>
                </a:lnTo>
                <a:lnTo>
                  <a:pt x="5267813" y="5029663"/>
                </a:lnTo>
                <a:lnTo>
                  <a:pt x="5297471" y="4991971"/>
                </a:lnTo>
                <a:lnTo>
                  <a:pt x="5326900" y="4954091"/>
                </a:lnTo>
                <a:lnTo>
                  <a:pt x="5356099" y="4916024"/>
                </a:lnTo>
                <a:lnTo>
                  <a:pt x="5385066" y="4877771"/>
                </a:lnTo>
                <a:lnTo>
                  <a:pt x="5413800" y="4839333"/>
                </a:lnTo>
                <a:lnTo>
                  <a:pt x="5442300" y="4800711"/>
                </a:lnTo>
                <a:lnTo>
                  <a:pt x="5470566" y="4761906"/>
                </a:lnTo>
                <a:lnTo>
                  <a:pt x="5498596" y="4722919"/>
                </a:lnTo>
                <a:lnTo>
                  <a:pt x="5526389" y="4683752"/>
                </a:lnTo>
                <a:lnTo>
                  <a:pt x="5553944" y="4644404"/>
                </a:lnTo>
                <a:lnTo>
                  <a:pt x="5581260" y="4604878"/>
                </a:lnTo>
                <a:lnTo>
                  <a:pt x="5608336" y="4565174"/>
                </a:lnTo>
                <a:lnTo>
                  <a:pt x="5635171" y="4525294"/>
                </a:lnTo>
                <a:lnTo>
                  <a:pt x="5661764" y="4485238"/>
                </a:lnTo>
                <a:lnTo>
                  <a:pt x="5688114" y="4445008"/>
                </a:lnTo>
                <a:lnTo>
                  <a:pt x="5714219" y="4404604"/>
                </a:lnTo>
                <a:lnTo>
                  <a:pt x="5740079" y="4364027"/>
                </a:lnTo>
                <a:lnTo>
                  <a:pt x="5765693" y="4323280"/>
                </a:lnTo>
                <a:lnTo>
                  <a:pt x="5791060" y="4282362"/>
                </a:lnTo>
                <a:lnTo>
                  <a:pt x="5816178" y="4241274"/>
                </a:lnTo>
                <a:lnTo>
                  <a:pt x="5841046" y="4200019"/>
                </a:lnTo>
                <a:lnTo>
                  <a:pt x="5865665" y="4158596"/>
                </a:lnTo>
                <a:lnTo>
                  <a:pt x="5890031" y="4117008"/>
                </a:lnTo>
                <a:lnTo>
                  <a:pt x="5914145" y="4075254"/>
                </a:lnTo>
                <a:lnTo>
                  <a:pt x="5938005" y="4033336"/>
                </a:lnTo>
                <a:lnTo>
                  <a:pt x="5961611" y="3991255"/>
                </a:lnTo>
                <a:lnTo>
                  <a:pt x="5984961" y="3949012"/>
                </a:lnTo>
                <a:lnTo>
                  <a:pt x="6008054" y="3906608"/>
                </a:lnTo>
                <a:lnTo>
                  <a:pt x="6030889" y="3864045"/>
                </a:lnTo>
                <a:lnTo>
                  <a:pt x="6053465" y="3821322"/>
                </a:lnTo>
                <a:lnTo>
                  <a:pt x="6075781" y="3778442"/>
                </a:lnTo>
                <a:lnTo>
                  <a:pt x="6097837" y="3735406"/>
                </a:lnTo>
                <a:lnTo>
                  <a:pt x="6119630" y="3692213"/>
                </a:lnTo>
                <a:lnTo>
                  <a:pt x="6141160" y="3648866"/>
                </a:lnTo>
                <a:lnTo>
                  <a:pt x="6162426" y="3605366"/>
                </a:lnTo>
                <a:lnTo>
                  <a:pt x="6183427" y="3561713"/>
                </a:lnTo>
                <a:lnTo>
                  <a:pt x="6204161" y="3517908"/>
                </a:lnTo>
                <a:lnTo>
                  <a:pt x="6224628" y="3473953"/>
                </a:lnTo>
                <a:lnTo>
                  <a:pt x="6244827" y="3429849"/>
                </a:lnTo>
                <a:lnTo>
                  <a:pt x="6264757" y="3385597"/>
                </a:lnTo>
                <a:lnTo>
                  <a:pt x="6284416" y="3341197"/>
                </a:lnTo>
                <a:lnTo>
                  <a:pt x="6303803" y="3296651"/>
                </a:lnTo>
                <a:lnTo>
                  <a:pt x="6322918" y="3251960"/>
                </a:lnTo>
                <a:lnTo>
                  <a:pt x="6341760" y="3207124"/>
                </a:lnTo>
                <a:lnTo>
                  <a:pt x="6360326" y="3162146"/>
                </a:lnTo>
                <a:lnTo>
                  <a:pt x="6378618" y="3117026"/>
                </a:lnTo>
                <a:lnTo>
                  <a:pt x="6396632" y="3071765"/>
                </a:lnTo>
                <a:lnTo>
                  <a:pt x="6414368" y="3026363"/>
                </a:lnTo>
                <a:lnTo>
                  <a:pt x="6431826" y="2980823"/>
                </a:lnTo>
                <a:lnTo>
                  <a:pt x="6449004" y="2935145"/>
                </a:lnTo>
                <a:lnTo>
                  <a:pt x="6465901" y="2889331"/>
                </a:lnTo>
                <a:lnTo>
                  <a:pt x="6482516" y="2843380"/>
                </a:lnTo>
                <a:lnTo>
                  <a:pt x="6498848" y="2797295"/>
                </a:lnTo>
                <a:lnTo>
                  <a:pt x="6514896" y="2751077"/>
                </a:lnTo>
                <a:lnTo>
                  <a:pt x="6530658" y="2704725"/>
                </a:lnTo>
                <a:lnTo>
                  <a:pt x="6546135" y="2658243"/>
                </a:lnTo>
                <a:lnTo>
                  <a:pt x="6561324" y="2611629"/>
                </a:lnTo>
                <a:lnTo>
                  <a:pt x="6576225" y="2564887"/>
                </a:lnTo>
                <a:lnTo>
                  <a:pt x="6590837" y="2518016"/>
                </a:lnTo>
                <a:lnTo>
                  <a:pt x="6605158" y="2471017"/>
                </a:lnTo>
                <a:lnTo>
                  <a:pt x="6619188" y="2423893"/>
                </a:lnTo>
                <a:lnTo>
                  <a:pt x="6632926" y="2376643"/>
                </a:lnTo>
                <a:lnTo>
                  <a:pt x="6646370" y="2329269"/>
                </a:lnTo>
                <a:lnTo>
                  <a:pt x="6659519" y="2281771"/>
                </a:lnTo>
                <a:lnTo>
                  <a:pt x="6672373" y="2234152"/>
                </a:lnTo>
                <a:lnTo>
                  <a:pt x="6684930" y="2186412"/>
                </a:lnTo>
                <a:lnTo>
                  <a:pt x="6697189" y="2138551"/>
                </a:lnTo>
                <a:lnTo>
                  <a:pt x="6709150" y="2090572"/>
                </a:lnTo>
                <a:lnTo>
                  <a:pt x="6720811" y="2042475"/>
                </a:lnTo>
                <a:lnTo>
                  <a:pt x="6732171" y="1994261"/>
                </a:lnTo>
                <a:lnTo>
                  <a:pt x="6743229" y="1945931"/>
                </a:lnTo>
                <a:lnTo>
                  <a:pt x="6753984" y="1897486"/>
                </a:lnTo>
                <a:lnTo>
                  <a:pt x="6764435" y="1848928"/>
                </a:lnTo>
                <a:lnTo>
                  <a:pt x="6774581" y="1800257"/>
                </a:lnTo>
                <a:lnTo>
                  <a:pt x="6784421" y="1751474"/>
                </a:lnTo>
                <a:lnTo>
                  <a:pt x="6793954" y="1702581"/>
                </a:lnTo>
                <a:lnTo>
                  <a:pt x="6803178" y="1653578"/>
                </a:lnTo>
                <a:lnTo>
                  <a:pt x="6812094" y="1604467"/>
                </a:lnTo>
                <a:lnTo>
                  <a:pt x="6820699" y="1555249"/>
                </a:lnTo>
                <a:lnTo>
                  <a:pt x="6828992" y="1505924"/>
                </a:lnTo>
                <a:lnTo>
                  <a:pt x="6836974" y="1456494"/>
                </a:lnTo>
                <a:lnTo>
                  <a:pt x="6844641" y="1406959"/>
                </a:lnTo>
                <a:lnTo>
                  <a:pt x="6851995" y="1357321"/>
                </a:lnTo>
                <a:lnTo>
                  <a:pt x="6859032" y="1307582"/>
                </a:lnTo>
                <a:lnTo>
                  <a:pt x="6865754" y="1257741"/>
                </a:lnTo>
                <a:lnTo>
                  <a:pt x="6872157" y="1207799"/>
                </a:lnTo>
                <a:lnTo>
                  <a:pt x="6878242" y="1157759"/>
                </a:lnTo>
                <a:lnTo>
                  <a:pt x="6884007" y="1107621"/>
                </a:lnTo>
                <a:lnTo>
                  <a:pt x="6889452" y="1057386"/>
                </a:lnTo>
                <a:lnTo>
                  <a:pt x="6894574" y="1007055"/>
                </a:lnTo>
                <a:lnTo>
                  <a:pt x="6899374" y="956630"/>
                </a:lnTo>
                <a:lnTo>
                  <a:pt x="6903850" y="906110"/>
                </a:lnTo>
                <a:lnTo>
                  <a:pt x="6908000" y="855498"/>
                </a:lnTo>
                <a:lnTo>
                  <a:pt x="6911825" y="804794"/>
                </a:lnTo>
                <a:lnTo>
                  <a:pt x="6915323" y="754000"/>
                </a:lnTo>
                <a:lnTo>
                  <a:pt x="6918492" y="703115"/>
                </a:lnTo>
                <a:lnTo>
                  <a:pt x="6921332" y="652143"/>
                </a:lnTo>
                <a:lnTo>
                  <a:pt x="6923842" y="601082"/>
                </a:lnTo>
                <a:lnTo>
                  <a:pt x="6926021" y="549936"/>
                </a:lnTo>
                <a:lnTo>
                  <a:pt x="6927868" y="498704"/>
                </a:lnTo>
                <a:lnTo>
                  <a:pt x="6929381" y="447387"/>
                </a:lnTo>
                <a:lnTo>
                  <a:pt x="6930560" y="395988"/>
                </a:lnTo>
                <a:lnTo>
                  <a:pt x="6931403" y="344506"/>
                </a:lnTo>
                <a:lnTo>
                  <a:pt x="6931909" y="292943"/>
                </a:lnTo>
                <a:lnTo>
                  <a:pt x="6932079" y="241300"/>
                </a:lnTo>
                <a:lnTo>
                  <a:pt x="6931915" y="192897"/>
                </a:lnTo>
                <a:lnTo>
                  <a:pt x="6931434" y="144568"/>
                </a:lnTo>
                <a:lnTo>
                  <a:pt x="6930649" y="96310"/>
                </a:lnTo>
                <a:lnTo>
                  <a:pt x="6929577" y="48122"/>
                </a:lnTo>
                <a:lnTo>
                  <a:pt x="69282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FS Thrive Elliot Regular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1"/>
            <a:ext cx="4143622" cy="1505088"/>
          </a:xfrm>
          <a:ln>
            <a:noFill/>
          </a:ln>
        </p:spPr>
        <p:txBody>
          <a:bodyPr anchor="b"/>
          <a:lstStyle>
            <a:lvl1pPr>
              <a:lnSpc>
                <a:spcPts val="4000"/>
              </a:lnSpc>
              <a:defRPr sz="4000" baseline="0"/>
            </a:lvl1pPr>
          </a:lstStyle>
          <a:p>
            <a:r>
              <a:rPr lang="en-US" dirty="0"/>
              <a:t>40pt headline three lines max sentence case </a:t>
            </a:r>
          </a:p>
        </p:txBody>
      </p:sp>
      <p:sp>
        <p:nvSpPr>
          <p:cNvPr id="8" name="Text Placehold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179080"/>
            <a:ext cx="1743075" cy="26193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/>
              <a:t>Month X, XXXX</a:t>
            </a:r>
          </a:p>
        </p:txBody>
      </p:sp>
      <p:sp>
        <p:nvSpPr>
          <p:cNvPr id="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71018"/>
            <a:ext cx="4225235" cy="674687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3000" baseline="0"/>
            </a:lvl1pPr>
          </a:lstStyle>
          <a:p>
            <a:pPr lvl="0"/>
            <a:r>
              <a:rPr lang="en-US" dirty="0"/>
              <a:t>30pt subhead two lines max sentence case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6334273"/>
            <a:ext cx="1349728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FS Thrive Elliot Regular"/>
              </a:rPr>
              <a:t>Alight Solutions 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0232" y="5943470"/>
            <a:ext cx="1677010" cy="9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5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2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S Thrive Elliot Regular"/>
            </a:endParaRPr>
          </a:p>
        </p:txBody>
      </p:sp>
      <p:sp>
        <p:nvSpPr>
          <p:cNvPr id="5" name="bk object 16"/>
          <p:cNvSpPr/>
          <p:nvPr userDrawn="1"/>
        </p:nvSpPr>
        <p:spPr>
          <a:xfrm>
            <a:off x="-4929" y="0"/>
            <a:ext cx="6932295" cy="6858000"/>
          </a:xfrm>
          <a:custGeom>
            <a:avLst/>
            <a:gdLst/>
            <a:ahLst/>
            <a:cxnLst/>
            <a:rect l="l" t="t" r="r" b="b"/>
            <a:pathLst>
              <a:path w="6932295" h="6858000">
                <a:moveTo>
                  <a:pt x="6928231" y="0"/>
                </a:moveTo>
                <a:lnTo>
                  <a:pt x="0" y="0"/>
                </a:lnTo>
                <a:lnTo>
                  <a:pt x="0" y="6858000"/>
                </a:lnTo>
                <a:lnTo>
                  <a:pt x="3190760" y="6858000"/>
                </a:lnTo>
                <a:lnTo>
                  <a:pt x="3272946" y="6807779"/>
                </a:lnTo>
                <a:lnTo>
                  <a:pt x="3354453" y="6756567"/>
                </a:lnTo>
                <a:lnTo>
                  <a:pt x="3435273" y="6704372"/>
                </a:lnTo>
                <a:lnTo>
                  <a:pt x="3515397" y="6651202"/>
                </a:lnTo>
                <a:lnTo>
                  <a:pt x="3594816" y="6597066"/>
                </a:lnTo>
                <a:lnTo>
                  <a:pt x="3673523" y="6541971"/>
                </a:lnTo>
                <a:lnTo>
                  <a:pt x="3751509" y="6485927"/>
                </a:lnTo>
                <a:lnTo>
                  <a:pt x="3828766" y="6428942"/>
                </a:lnTo>
                <a:lnTo>
                  <a:pt x="3905285" y="6371023"/>
                </a:lnTo>
                <a:lnTo>
                  <a:pt x="3981058" y="6312181"/>
                </a:lnTo>
                <a:lnTo>
                  <a:pt x="4018661" y="6282415"/>
                </a:lnTo>
                <a:lnTo>
                  <a:pt x="4056076" y="6252422"/>
                </a:lnTo>
                <a:lnTo>
                  <a:pt x="4093299" y="6222201"/>
                </a:lnTo>
                <a:lnTo>
                  <a:pt x="4130331" y="6191755"/>
                </a:lnTo>
                <a:lnTo>
                  <a:pt x="4167170" y="6161084"/>
                </a:lnTo>
                <a:lnTo>
                  <a:pt x="4203815" y="6130189"/>
                </a:lnTo>
                <a:lnTo>
                  <a:pt x="4240265" y="6099071"/>
                </a:lnTo>
                <a:lnTo>
                  <a:pt x="4276519" y="6067732"/>
                </a:lnTo>
                <a:lnTo>
                  <a:pt x="4312576" y="6036172"/>
                </a:lnTo>
                <a:lnTo>
                  <a:pt x="4348435" y="6004392"/>
                </a:lnTo>
                <a:lnTo>
                  <a:pt x="4384095" y="5972394"/>
                </a:lnTo>
                <a:lnTo>
                  <a:pt x="4419555" y="5940178"/>
                </a:lnTo>
                <a:lnTo>
                  <a:pt x="4454814" y="5907746"/>
                </a:lnTo>
                <a:lnTo>
                  <a:pt x="4489870" y="5875099"/>
                </a:lnTo>
                <a:lnTo>
                  <a:pt x="4524723" y="5842237"/>
                </a:lnTo>
                <a:lnTo>
                  <a:pt x="4559371" y="5809161"/>
                </a:lnTo>
                <a:lnTo>
                  <a:pt x="4593815" y="5775874"/>
                </a:lnTo>
                <a:lnTo>
                  <a:pt x="4628051" y="5742375"/>
                </a:lnTo>
                <a:lnTo>
                  <a:pt x="4662080" y="5708667"/>
                </a:lnTo>
                <a:lnTo>
                  <a:pt x="4695901" y="5674749"/>
                </a:lnTo>
                <a:lnTo>
                  <a:pt x="4729512" y="5640623"/>
                </a:lnTo>
                <a:lnTo>
                  <a:pt x="4762912" y="5606290"/>
                </a:lnTo>
                <a:lnTo>
                  <a:pt x="4796101" y="5571751"/>
                </a:lnTo>
                <a:lnTo>
                  <a:pt x="4829077" y="5537007"/>
                </a:lnTo>
                <a:lnTo>
                  <a:pt x="4861839" y="5502059"/>
                </a:lnTo>
                <a:lnTo>
                  <a:pt x="4894386" y="5466909"/>
                </a:lnTo>
                <a:lnTo>
                  <a:pt x="4926718" y="5431556"/>
                </a:lnTo>
                <a:lnTo>
                  <a:pt x="4958832" y="5396003"/>
                </a:lnTo>
                <a:lnTo>
                  <a:pt x="4990728" y="5360250"/>
                </a:lnTo>
                <a:lnTo>
                  <a:pt x="5022406" y="5324299"/>
                </a:lnTo>
                <a:lnTo>
                  <a:pt x="5053863" y="5288150"/>
                </a:lnTo>
                <a:lnTo>
                  <a:pt x="5085099" y="5251805"/>
                </a:lnTo>
                <a:lnTo>
                  <a:pt x="5116113" y="5215264"/>
                </a:lnTo>
                <a:lnTo>
                  <a:pt x="5146903" y="5178528"/>
                </a:lnTo>
                <a:lnTo>
                  <a:pt x="5177470" y="5141599"/>
                </a:lnTo>
                <a:lnTo>
                  <a:pt x="5207811" y="5104478"/>
                </a:lnTo>
                <a:lnTo>
                  <a:pt x="5237925" y="5067166"/>
                </a:lnTo>
                <a:lnTo>
                  <a:pt x="5267813" y="5029663"/>
                </a:lnTo>
                <a:lnTo>
                  <a:pt x="5297471" y="4991971"/>
                </a:lnTo>
                <a:lnTo>
                  <a:pt x="5326900" y="4954091"/>
                </a:lnTo>
                <a:lnTo>
                  <a:pt x="5356099" y="4916024"/>
                </a:lnTo>
                <a:lnTo>
                  <a:pt x="5385066" y="4877771"/>
                </a:lnTo>
                <a:lnTo>
                  <a:pt x="5413800" y="4839333"/>
                </a:lnTo>
                <a:lnTo>
                  <a:pt x="5442300" y="4800711"/>
                </a:lnTo>
                <a:lnTo>
                  <a:pt x="5470566" y="4761906"/>
                </a:lnTo>
                <a:lnTo>
                  <a:pt x="5498596" y="4722919"/>
                </a:lnTo>
                <a:lnTo>
                  <a:pt x="5526389" y="4683752"/>
                </a:lnTo>
                <a:lnTo>
                  <a:pt x="5553944" y="4644404"/>
                </a:lnTo>
                <a:lnTo>
                  <a:pt x="5581260" y="4604878"/>
                </a:lnTo>
                <a:lnTo>
                  <a:pt x="5608336" y="4565174"/>
                </a:lnTo>
                <a:lnTo>
                  <a:pt x="5635171" y="4525294"/>
                </a:lnTo>
                <a:lnTo>
                  <a:pt x="5661764" y="4485238"/>
                </a:lnTo>
                <a:lnTo>
                  <a:pt x="5688114" y="4445008"/>
                </a:lnTo>
                <a:lnTo>
                  <a:pt x="5714219" y="4404604"/>
                </a:lnTo>
                <a:lnTo>
                  <a:pt x="5740079" y="4364027"/>
                </a:lnTo>
                <a:lnTo>
                  <a:pt x="5765693" y="4323280"/>
                </a:lnTo>
                <a:lnTo>
                  <a:pt x="5791060" y="4282362"/>
                </a:lnTo>
                <a:lnTo>
                  <a:pt x="5816178" y="4241274"/>
                </a:lnTo>
                <a:lnTo>
                  <a:pt x="5841046" y="4200019"/>
                </a:lnTo>
                <a:lnTo>
                  <a:pt x="5865665" y="4158596"/>
                </a:lnTo>
                <a:lnTo>
                  <a:pt x="5890031" y="4117008"/>
                </a:lnTo>
                <a:lnTo>
                  <a:pt x="5914145" y="4075254"/>
                </a:lnTo>
                <a:lnTo>
                  <a:pt x="5938005" y="4033336"/>
                </a:lnTo>
                <a:lnTo>
                  <a:pt x="5961611" y="3991255"/>
                </a:lnTo>
                <a:lnTo>
                  <a:pt x="5984961" y="3949012"/>
                </a:lnTo>
                <a:lnTo>
                  <a:pt x="6008054" y="3906608"/>
                </a:lnTo>
                <a:lnTo>
                  <a:pt x="6030889" y="3864045"/>
                </a:lnTo>
                <a:lnTo>
                  <a:pt x="6053465" y="3821322"/>
                </a:lnTo>
                <a:lnTo>
                  <a:pt x="6075781" y="3778442"/>
                </a:lnTo>
                <a:lnTo>
                  <a:pt x="6097837" y="3735406"/>
                </a:lnTo>
                <a:lnTo>
                  <a:pt x="6119630" y="3692213"/>
                </a:lnTo>
                <a:lnTo>
                  <a:pt x="6141160" y="3648866"/>
                </a:lnTo>
                <a:lnTo>
                  <a:pt x="6162426" y="3605366"/>
                </a:lnTo>
                <a:lnTo>
                  <a:pt x="6183427" y="3561713"/>
                </a:lnTo>
                <a:lnTo>
                  <a:pt x="6204161" y="3517908"/>
                </a:lnTo>
                <a:lnTo>
                  <a:pt x="6224628" y="3473953"/>
                </a:lnTo>
                <a:lnTo>
                  <a:pt x="6244827" y="3429849"/>
                </a:lnTo>
                <a:lnTo>
                  <a:pt x="6264757" y="3385597"/>
                </a:lnTo>
                <a:lnTo>
                  <a:pt x="6284416" y="3341197"/>
                </a:lnTo>
                <a:lnTo>
                  <a:pt x="6303803" y="3296651"/>
                </a:lnTo>
                <a:lnTo>
                  <a:pt x="6322918" y="3251960"/>
                </a:lnTo>
                <a:lnTo>
                  <a:pt x="6341760" y="3207124"/>
                </a:lnTo>
                <a:lnTo>
                  <a:pt x="6360326" y="3162146"/>
                </a:lnTo>
                <a:lnTo>
                  <a:pt x="6378618" y="3117026"/>
                </a:lnTo>
                <a:lnTo>
                  <a:pt x="6396632" y="3071765"/>
                </a:lnTo>
                <a:lnTo>
                  <a:pt x="6414368" y="3026363"/>
                </a:lnTo>
                <a:lnTo>
                  <a:pt x="6431826" y="2980823"/>
                </a:lnTo>
                <a:lnTo>
                  <a:pt x="6449004" y="2935145"/>
                </a:lnTo>
                <a:lnTo>
                  <a:pt x="6465901" y="2889331"/>
                </a:lnTo>
                <a:lnTo>
                  <a:pt x="6482516" y="2843380"/>
                </a:lnTo>
                <a:lnTo>
                  <a:pt x="6498848" y="2797295"/>
                </a:lnTo>
                <a:lnTo>
                  <a:pt x="6514896" y="2751077"/>
                </a:lnTo>
                <a:lnTo>
                  <a:pt x="6530658" y="2704725"/>
                </a:lnTo>
                <a:lnTo>
                  <a:pt x="6546135" y="2658243"/>
                </a:lnTo>
                <a:lnTo>
                  <a:pt x="6561324" y="2611629"/>
                </a:lnTo>
                <a:lnTo>
                  <a:pt x="6576225" y="2564887"/>
                </a:lnTo>
                <a:lnTo>
                  <a:pt x="6590837" y="2518016"/>
                </a:lnTo>
                <a:lnTo>
                  <a:pt x="6605158" y="2471017"/>
                </a:lnTo>
                <a:lnTo>
                  <a:pt x="6619188" y="2423893"/>
                </a:lnTo>
                <a:lnTo>
                  <a:pt x="6632926" y="2376643"/>
                </a:lnTo>
                <a:lnTo>
                  <a:pt x="6646370" y="2329269"/>
                </a:lnTo>
                <a:lnTo>
                  <a:pt x="6659519" y="2281771"/>
                </a:lnTo>
                <a:lnTo>
                  <a:pt x="6672373" y="2234152"/>
                </a:lnTo>
                <a:lnTo>
                  <a:pt x="6684930" y="2186412"/>
                </a:lnTo>
                <a:lnTo>
                  <a:pt x="6697189" y="2138551"/>
                </a:lnTo>
                <a:lnTo>
                  <a:pt x="6709150" y="2090572"/>
                </a:lnTo>
                <a:lnTo>
                  <a:pt x="6720811" y="2042475"/>
                </a:lnTo>
                <a:lnTo>
                  <a:pt x="6732171" y="1994261"/>
                </a:lnTo>
                <a:lnTo>
                  <a:pt x="6743229" y="1945931"/>
                </a:lnTo>
                <a:lnTo>
                  <a:pt x="6753984" y="1897486"/>
                </a:lnTo>
                <a:lnTo>
                  <a:pt x="6764435" y="1848928"/>
                </a:lnTo>
                <a:lnTo>
                  <a:pt x="6774581" y="1800257"/>
                </a:lnTo>
                <a:lnTo>
                  <a:pt x="6784421" y="1751474"/>
                </a:lnTo>
                <a:lnTo>
                  <a:pt x="6793954" y="1702581"/>
                </a:lnTo>
                <a:lnTo>
                  <a:pt x="6803178" y="1653578"/>
                </a:lnTo>
                <a:lnTo>
                  <a:pt x="6812094" y="1604467"/>
                </a:lnTo>
                <a:lnTo>
                  <a:pt x="6820699" y="1555249"/>
                </a:lnTo>
                <a:lnTo>
                  <a:pt x="6828992" y="1505924"/>
                </a:lnTo>
                <a:lnTo>
                  <a:pt x="6836974" y="1456494"/>
                </a:lnTo>
                <a:lnTo>
                  <a:pt x="6844641" y="1406959"/>
                </a:lnTo>
                <a:lnTo>
                  <a:pt x="6851995" y="1357321"/>
                </a:lnTo>
                <a:lnTo>
                  <a:pt x="6859032" y="1307582"/>
                </a:lnTo>
                <a:lnTo>
                  <a:pt x="6865754" y="1257741"/>
                </a:lnTo>
                <a:lnTo>
                  <a:pt x="6872157" y="1207799"/>
                </a:lnTo>
                <a:lnTo>
                  <a:pt x="6878242" y="1157759"/>
                </a:lnTo>
                <a:lnTo>
                  <a:pt x="6884007" y="1107621"/>
                </a:lnTo>
                <a:lnTo>
                  <a:pt x="6889452" y="1057386"/>
                </a:lnTo>
                <a:lnTo>
                  <a:pt x="6894574" y="1007055"/>
                </a:lnTo>
                <a:lnTo>
                  <a:pt x="6899374" y="956630"/>
                </a:lnTo>
                <a:lnTo>
                  <a:pt x="6903850" y="906110"/>
                </a:lnTo>
                <a:lnTo>
                  <a:pt x="6908000" y="855498"/>
                </a:lnTo>
                <a:lnTo>
                  <a:pt x="6911825" y="804794"/>
                </a:lnTo>
                <a:lnTo>
                  <a:pt x="6915323" y="754000"/>
                </a:lnTo>
                <a:lnTo>
                  <a:pt x="6918492" y="703115"/>
                </a:lnTo>
                <a:lnTo>
                  <a:pt x="6921332" y="652143"/>
                </a:lnTo>
                <a:lnTo>
                  <a:pt x="6923842" y="601082"/>
                </a:lnTo>
                <a:lnTo>
                  <a:pt x="6926021" y="549936"/>
                </a:lnTo>
                <a:lnTo>
                  <a:pt x="6927868" y="498704"/>
                </a:lnTo>
                <a:lnTo>
                  <a:pt x="6929381" y="447387"/>
                </a:lnTo>
                <a:lnTo>
                  <a:pt x="6930560" y="395988"/>
                </a:lnTo>
                <a:lnTo>
                  <a:pt x="6931403" y="344506"/>
                </a:lnTo>
                <a:lnTo>
                  <a:pt x="6931909" y="292943"/>
                </a:lnTo>
                <a:lnTo>
                  <a:pt x="6932079" y="241300"/>
                </a:lnTo>
                <a:lnTo>
                  <a:pt x="6931915" y="192897"/>
                </a:lnTo>
                <a:lnTo>
                  <a:pt x="6931434" y="144568"/>
                </a:lnTo>
                <a:lnTo>
                  <a:pt x="6930649" y="96310"/>
                </a:lnTo>
                <a:lnTo>
                  <a:pt x="6929577" y="48122"/>
                </a:lnTo>
                <a:lnTo>
                  <a:pt x="69282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FS Thrive Elliot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1"/>
            <a:ext cx="4143622" cy="1505088"/>
          </a:xfrm>
          <a:ln>
            <a:noFill/>
          </a:ln>
        </p:spPr>
        <p:txBody>
          <a:bodyPr anchor="b"/>
          <a:lstStyle>
            <a:lvl1pPr>
              <a:lnSpc>
                <a:spcPts val="4000"/>
              </a:lnSpc>
              <a:defRPr sz="4000" baseline="0"/>
            </a:lvl1pPr>
          </a:lstStyle>
          <a:p>
            <a:r>
              <a:rPr lang="en-US" dirty="0"/>
              <a:t>40pt headline three lines max sentence case </a:t>
            </a:r>
          </a:p>
        </p:txBody>
      </p:sp>
      <p:sp>
        <p:nvSpPr>
          <p:cNvPr id="7" name="Text Placehold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179080"/>
            <a:ext cx="1743075" cy="26193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/>
              <a:t>Month X, XXXX</a:t>
            </a:r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71018"/>
            <a:ext cx="4143622" cy="674687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3000" baseline="0"/>
            </a:lvl1pPr>
          </a:lstStyle>
          <a:p>
            <a:pPr lvl="0"/>
            <a:r>
              <a:rPr lang="en-US" dirty="0"/>
              <a:t>30pt subhead two lines max sentence case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7200" y="6334273"/>
            <a:ext cx="1349728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FS Thrive Elliot Regular"/>
              </a:rPr>
              <a:t>Alight Solutions </a:t>
            </a:r>
          </a:p>
        </p:txBody>
      </p:sp>
      <p:pic>
        <p:nvPicPr>
          <p:cNvPr id="10" name="Picture 9" descr="Alight_Logo_RGB_Bl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0232" y="5943470"/>
            <a:ext cx="1677011" cy="9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7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 userDrawn="1"/>
        </p:nvSpPr>
        <p:spPr>
          <a:xfrm>
            <a:off x="5102859" y="3106428"/>
            <a:ext cx="1154430" cy="2308860"/>
          </a:xfrm>
          <a:custGeom>
            <a:avLst/>
            <a:gdLst/>
            <a:ahLst/>
            <a:cxnLst/>
            <a:rect l="l" t="t" r="r" b="b"/>
            <a:pathLst>
              <a:path w="1154429" h="2308860">
                <a:moveTo>
                  <a:pt x="0" y="0"/>
                </a:moveTo>
                <a:lnTo>
                  <a:pt x="0" y="481012"/>
                </a:lnTo>
                <a:lnTo>
                  <a:pt x="50259" y="482859"/>
                </a:lnTo>
                <a:lnTo>
                  <a:pt x="99514" y="488314"/>
                </a:lnTo>
                <a:lnTo>
                  <a:pt x="147635" y="497245"/>
                </a:lnTo>
                <a:lnTo>
                  <a:pt x="194492" y="509524"/>
                </a:lnTo>
                <a:lnTo>
                  <a:pt x="239955" y="525020"/>
                </a:lnTo>
                <a:lnTo>
                  <a:pt x="283893" y="543602"/>
                </a:lnTo>
                <a:lnTo>
                  <a:pt x="326178" y="565140"/>
                </a:lnTo>
                <a:lnTo>
                  <a:pt x="366678" y="589505"/>
                </a:lnTo>
                <a:lnTo>
                  <a:pt x="405264" y="616566"/>
                </a:lnTo>
                <a:lnTo>
                  <a:pt x="441806" y="646193"/>
                </a:lnTo>
                <a:lnTo>
                  <a:pt x="476173" y="678256"/>
                </a:lnTo>
                <a:lnTo>
                  <a:pt x="508236" y="712620"/>
                </a:lnTo>
                <a:lnTo>
                  <a:pt x="537862" y="749160"/>
                </a:lnTo>
                <a:lnTo>
                  <a:pt x="564921" y="787745"/>
                </a:lnTo>
                <a:lnTo>
                  <a:pt x="589285" y="828246"/>
                </a:lnTo>
                <a:lnTo>
                  <a:pt x="610822" y="870530"/>
                </a:lnTo>
                <a:lnTo>
                  <a:pt x="629402" y="914470"/>
                </a:lnTo>
                <a:lnTo>
                  <a:pt x="644896" y="959934"/>
                </a:lnTo>
                <a:lnTo>
                  <a:pt x="657173" y="1006792"/>
                </a:lnTo>
                <a:lnTo>
                  <a:pt x="666104" y="1054914"/>
                </a:lnTo>
                <a:lnTo>
                  <a:pt x="671558" y="1104170"/>
                </a:lnTo>
                <a:lnTo>
                  <a:pt x="673404" y="1154430"/>
                </a:lnTo>
                <a:lnTo>
                  <a:pt x="671714" y="1202522"/>
                </a:lnTo>
                <a:lnTo>
                  <a:pt x="666717" y="1249702"/>
                </a:lnTo>
                <a:lnTo>
                  <a:pt x="658529" y="1295856"/>
                </a:lnTo>
                <a:lnTo>
                  <a:pt x="647264" y="1340868"/>
                </a:lnTo>
                <a:lnTo>
                  <a:pt x="633034" y="1384626"/>
                </a:lnTo>
                <a:lnTo>
                  <a:pt x="615955" y="1427015"/>
                </a:lnTo>
                <a:lnTo>
                  <a:pt x="596140" y="1467922"/>
                </a:lnTo>
                <a:lnTo>
                  <a:pt x="573703" y="1507233"/>
                </a:lnTo>
                <a:lnTo>
                  <a:pt x="548759" y="1544832"/>
                </a:lnTo>
                <a:lnTo>
                  <a:pt x="521420" y="1580608"/>
                </a:lnTo>
                <a:lnTo>
                  <a:pt x="491801" y="1614445"/>
                </a:lnTo>
                <a:lnTo>
                  <a:pt x="460015" y="1646231"/>
                </a:lnTo>
                <a:lnTo>
                  <a:pt x="426178" y="1675850"/>
                </a:lnTo>
                <a:lnTo>
                  <a:pt x="390402" y="1703189"/>
                </a:lnTo>
                <a:lnTo>
                  <a:pt x="352803" y="1728133"/>
                </a:lnTo>
                <a:lnTo>
                  <a:pt x="313492" y="1750570"/>
                </a:lnTo>
                <a:lnTo>
                  <a:pt x="272585" y="1770385"/>
                </a:lnTo>
                <a:lnTo>
                  <a:pt x="230196" y="1787464"/>
                </a:lnTo>
                <a:lnTo>
                  <a:pt x="186438" y="1801694"/>
                </a:lnTo>
                <a:lnTo>
                  <a:pt x="141426" y="1812959"/>
                </a:lnTo>
                <a:lnTo>
                  <a:pt x="95272" y="1821147"/>
                </a:lnTo>
                <a:lnTo>
                  <a:pt x="48092" y="1826144"/>
                </a:lnTo>
                <a:lnTo>
                  <a:pt x="0" y="1827834"/>
                </a:lnTo>
                <a:lnTo>
                  <a:pt x="0" y="2308847"/>
                </a:lnTo>
                <a:lnTo>
                  <a:pt x="48798" y="2307834"/>
                </a:lnTo>
                <a:lnTo>
                  <a:pt x="97081" y="2304822"/>
                </a:lnTo>
                <a:lnTo>
                  <a:pt x="144807" y="2299852"/>
                </a:lnTo>
                <a:lnTo>
                  <a:pt x="191937" y="2292963"/>
                </a:lnTo>
                <a:lnTo>
                  <a:pt x="238430" y="2284196"/>
                </a:lnTo>
                <a:lnTo>
                  <a:pt x="284247" y="2273590"/>
                </a:lnTo>
                <a:lnTo>
                  <a:pt x="329347" y="2261185"/>
                </a:lnTo>
                <a:lnTo>
                  <a:pt x="373690" y="2247022"/>
                </a:lnTo>
                <a:lnTo>
                  <a:pt x="417237" y="2231141"/>
                </a:lnTo>
                <a:lnTo>
                  <a:pt x="459947" y="2213582"/>
                </a:lnTo>
                <a:lnTo>
                  <a:pt x="501780" y="2194384"/>
                </a:lnTo>
                <a:lnTo>
                  <a:pt x="542696" y="2173588"/>
                </a:lnTo>
                <a:lnTo>
                  <a:pt x="582655" y="2151235"/>
                </a:lnTo>
                <a:lnTo>
                  <a:pt x="621617" y="2127363"/>
                </a:lnTo>
                <a:lnTo>
                  <a:pt x="659542" y="2102013"/>
                </a:lnTo>
                <a:lnTo>
                  <a:pt x="696390" y="2075226"/>
                </a:lnTo>
                <a:lnTo>
                  <a:pt x="732120" y="2047041"/>
                </a:lnTo>
                <a:lnTo>
                  <a:pt x="766693" y="2017498"/>
                </a:lnTo>
                <a:lnTo>
                  <a:pt x="800069" y="1986637"/>
                </a:lnTo>
                <a:lnTo>
                  <a:pt x="832207" y="1954499"/>
                </a:lnTo>
                <a:lnTo>
                  <a:pt x="863068" y="1921123"/>
                </a:lnTo>
                <a:lnTo>
                  <a:pt x="892611" y="1886550"/>
                </a:lnTo>
                <a:lnTo>
                  <a:pt x="920796" y="1850820"/>
                </a:lnTo>
                <a:lnTo>
                  <a:pt x="947583" y="1813972"/>
                </a:lnTo>
                <a:lnTo>
                  <a:pt x="972933" y="1776047"/>
                </a:lnTo>
                <a:lnTo>
                  <a:pt x="996805" y="1737085"/>
                </a:lnTo>
                <a:lnTo>
                  <a:pt x="1019158" y="1697126"/>
                </a:lnTo>
                <a:lnTo>
                  <a:pt x="1039954" y="1656210"/>
                </a:lnTo>
                <a:lnTo>
                  <a:pt x="1059152" y="1614377"/>
                </a:lnTo>
                <a:lnTo>
                  <a:pt x="1076711" y="1571667"/>
                </a:lnTo>
                <a:lnTo>
                  <a:pt x="1092592" y="1528120"/>
                </a:lnTo>
                <a:lnTo>
                  <a:pt x="1106755" y="1483777"/>
                </a:lnTo>
                <a:lnTo>
                  <a:pt x="1119160" y="1438677"/>
                </a:lnTo>
                <a:lnTo>
                  <a:pt x="1129766" y="1392860"/>
                </a:lnTo>
                <a:lnTo>
                  <a:pt x="1138533" y="1346367"/>
                </a:lnTo>
                <a:lnTo>
                  <a:pt x="1145422" y="1299237"/>
                </a:lnTo>
                <a:lnTo>
                  <a:pt x="1150392" y="1251511"/>
                </a:lnTo>
                <a:lnTo>
                  <a:pt x="1153404" y="1203228"/>
                </a:lnTo>
                <a:lnTo>
                  <a:pt x="1154417" y="1154430"/>
                </a:lnTo>
                <a:lnTo>
                  <a:pt x="1153229" y="1101587"/>
                </a:lnTo>
                <a:lnTo>
                  <a:pt x="1149700" y="1049354"/>
                </a:lnTo>
                <a:lnTo>
                  <a:pt x="1143879" y="997782"/>
                </a:lnTo>
                <a:lnTo>
                  <a:pt x="1135819" y="946921"/>
                </a:lnTo>
                <a:lnTo>
                  <a:pt x="1125570" y="896824"/>
                </a:lnTo>
                <a:lnTo>
                  <a:pt x="1113183" y="847539"/>
                </a:lnTo>
                <a:lnTo>
                  <a:pt x="1098709" y="799119"/>
                </a:lnTo>
                <a:lnTo>
                  <a:pt x="1082198" y="751615"/>
                </a:lnTo>
                <a:lnTo>
                  <a:pt x="1063702" y="705077"/>
                </a:lnTo>
                <a:lnTo>
                  <a:pt x="1043272" y="659556"/>
                </a:lnTo>
                <a:lnTo>
                  <a:pt x="1020958" y="615103"/>
                </a:lnTo>
                <a:lnTo>
                  <a:pt x="996811" y="571769"/>
                </a:lnTo>
                <a:lnTo>
                  <a:pt x="970882" y="529606"/>
                </a:lnTo>
                <a:lnTo>
                  <a:pt x="943222" y="488664"/>
                </a:lnTo>
                <a:lnTo>
                  <a:pt x="913883" y="448994"/>
                </a:lnTo>
                <a:lnTo>
                  <a:pt x="882914" y="410646"/>
                </a:lnTo>
                <a:lnTo>
                  <a:pt x="850367" y="373673"/>
                </a:lnTo>
                <a:lnTo>
                  <a:pt x="816292" y="338124"/>
                </a:lnTo>
                <a:lnTo>
                  <a:pt x="780746" y="304054"/>
                </a:lnTo>
                <a:lnTo>
                  <a:pt x="743774" y="271509"/>
                </a:lnTo>
                <a:lnTo>
                  <a:pt x="705429" y="240542"/>
                </a:lnTo>
                <a:lnTo>
                  <a:pt x="665761" y="211204"/>
                </a:lnTo>
                <a:lnTo>
                  <a:pt x="624820" y="183545"/>
                </a:lnTo>
                <a:lnTo>
                  <a:pt x="582659" y="157617"/>
                </a:lnTo>
                <a:lnTo>
                  <a:pt x="539327" y="133470"/>
                </a:lnTo>
                <a:lnTo>
                  <a:pt x="494875" y="111155"/>
                </a:lnTo>
                <a:lnTo>
                  <a:pt x="449356" y="90724"/>
                </a:lnTo>
                <a:lnTo>
                  <a:pt x="402818" y="72226"/>
                </a:lnTo>
                <a:lnTo>
                  <a:pt x="355315" y="55714"/>
                </a:lnTo>
                <a:lnTo>
                  <a:pt x="306895" y="41239"/>
                </a:lnTo>
                <a:lnTo>
                  <a:pt x="257611" y="28850"/>
                </a:lnTo>
                <a:lnTo>
                  <a:pt x="207512" y="18600"/>
                </a:lnTo>
                <a:lnTo>
                  <a:pt x="156651" y="10539"/>
                </a:lnTo>
                <a:lnTo>
                  <a:pt x="105078" y="4718"/>
                </a:lnTo>
                <a:lnTo>
                  <a:pt x="52844" y="1188"/>
                </a:lnTo>
                <a:lnTo>
                  <a:pt x="0" y="0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>
            <a:endParaRPr dirty="0">
              <a:latin typeface="FS Thrive Elliot Regula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40915" y="3508314"/>
            <a:ext cx="2196276" cy="1505088"/>
          </a:xfrm>
          <a:ln>
            <a:noFill/>
          </a:ln>
        </p:spPr>
        <p:txBody>
          <a:bodyPr anchor="ctr"/>
          <a:lstStyle>
            <a:lvl1pPr>
              <a:lnSpc>
                <a:spcPts val="4000"/>
              </a:lnSpc>
              <a:defRPr sz="4000" baseline="0">
                <a:latin typeface="+mj-lt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6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4527825" y="3730197"/>
            <a:ext cx="1049815" cy="1067465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7200" b="0" i="0">
                <a:latin typeface="+mn-lt"/>
                <a:cs typeface="FS Thrive Elliot Regular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510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0412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92333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535076"/>
            <a:ext cx="746390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0" dirty="0">
                <a:solidFill>
                  <a:schemeClr val="tx1"/>
                </a:solidFill>
                <a:latin typeface="+mn-lt"/>
                <a:cs typeface="FS Thrive Elliot Regular"/>
              </a:rPr>
              <a:t>Alight Solutions  </a:t>
            </a:r>
            <a:r>
              <a:rPr lang="en-US" sz="800" b="0" i="0" dirty="0">
                <a:solidFill>
                  <a:schemeClr val="tx1"/>
                </a:solidFill>
                <a:latin typeface="+mn-lt"/>
                <a:cs typeface="FS Thrive Elliot Regular"/>
              </a:rPr>
              <a:t>|  Global Security |  </a:t>
            </a:r>
            <a:fld id="{FE99A982-F01A-44C7-BF20-C07ADA50252A}" type="datetime5">
              <a:rPr lang="en-US" sz="800" b="0" i="0" smtClean="0">
                <a:solidFill>
                  <a:schemeClr val="tx1"/>
                </a:solidFill>
                <a:latin typeface="+mn-lt"/>
                <a:cs typeface="FS Thrive Elliot Regular"/>
              </a:rPr>
              <a:t>16-Oct-18</a:t>
            </a:fld>
            <a:r>
              <a:rPr lang="en-US" sz="800" b="0" i="0" dirty="0">
                <a:solidFill>
                  <a:schemeClr val="tx1"/>
                </a:solidFill>
                <a:latin typeface="+mn-lt"/>
                <a:cs typeface="FS Thrive Elliot Regular"/>
              </a:rPr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35625" y="6535076"/>
            <a:ext cx="47275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0FA351-5A70-4EC9-BE2D-E8D941B01E50}" type="slidenum">
              <a:rPr lang="en-US" sz="800" b="0" i="0" smtClean="0">
                <a:solidFill>
                  <a:schemeClr val="tx1"/>
                </a:solidFill>
                <a:latin typeface="+mn-lt"/>
                <a:cs typeface="FS Thrive Elliot Regular"/>
              </a:rPr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b="0" i="0" dirty="0">
              <a:solidFill>
                <a:schemeClr val="tx1"/>
              </a:solidFill>
              <a:latin typeface="+mn-lt"/>
              <a:cs typeface="FS Thrive Elliot Regular"/>
            </a:endParaRPr>
          </a:p>
        </p:txBody>
      </p:sp>
      <p:pic>
        <p:nvPicPr>
          <p:cNvPr id="10" name="Picture 9" descr="Alight_Logo_RGB_Black.png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9315" y="6235700"/>
            <a:ext cx="1162042" cy="66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8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1" r:id="rId3"/>
    <p:sldLayoutId id="2147483650" r:id="rId4"/>
    <p:sldLayoutId id="2147483659" r:id="rId5"/>
    <p:sldLayoutId id="214748366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66" r:id="rId12"/>
    <p:sldLayoutId id="2147483667" r:id="rId13"/>
    <p:sldLayoutId id="2147483656" r:id="rId14"/>
    <p:sldLayoutId id="2147483657" r:id="rId15"/>
    <p:sldLayoutId id="2147483662" r:id="rId16"/>
    <p:sldLayoutId id="2147483663" r:id="rId17"/>
    <p:sldLayoutId id="2147483664" r:id="rId18"/>
    <p:sldLayoutId id="2147483665" r:id="rId19"/>
  </p:sldLayoutIdLst>
  <p:hf sldNum="0" hdr="0" dt="0"/>
  <p:txStyles>
    <p:titleStyle>
      <a:lvl1pPr algn="l" defTabSz="457200" rtl="0" eaLnBrk="1" latinLnBrk="0" hangingPunct="1">
        <a:lnSpc>
          <a:spcPts val="3200"/>
        </a:lnSpc>
        <a:spcBef>
          <a:spcPct val="0"/>
        </a:spcBef>
        <a:buNone/>
        <a:defRPr lang="en-US" sz="3000" kern="1200" dirty="0">
          <a:solidFill>
            <a:schemeClr val="tx1"/>
          </a:solidFill>
          <a:latin typeface="+mj-lt"/>
          <a:ea typeface="+mj-ea"/>
          <a:cs typeface="FS Thrive Elliot Heavy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buFont typeface="Arial"/>
        <a:buChar char="•"/>
        <a:defRPr sz="2000" b="0" i="0" kern="1200">
          <a:solidFill>
            <a:schemeClr val="tx1"/>
          </a:solidFill>
          <a:latin typeface="+mn-lt"/>
          <a:ea typeface="+mn-ea"/>
          <a:cs typeface="FS Thrive Elliot Regular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buFont typeface="Arial"/>
        <a:buChar char="–"/>
        <a:defRPr sz="2000" b="0" i="0" kern="1200">
          <a:solidFill>
            <a:schemeClr val="tx1"/>
          </a:solidFill>
          <a:latin typeface="+mn-lt"/>
          <a:ea typeface="+mn-ea"/>
          <a:cs typeface="FS Thrive Elliot Regular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buFont typeface="Wingdings" charset="2"/>
        <a:buChar char="§"/>
        <a:defRPr sz="2000" b="0" i="0" kern="1200">
          <a:solidFill>
            <a:schemeClr val="tx1"/>
          </a:solidFill>
          <a:latin typeface="+mn-lt"/>
          <a:ea typeface="+mn-ea"/>
          <a:cs typeface="FS Thrive Ellio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100" b="0" i="0" kern="1200">
          <a:solidFill>
            <a:schemeClr val="tx1"/>
          </a:solidFill>
          <a:latin typeface="FS Thrive Elliot Regular"/>
          <a:ea typeface="+mn-ea"/>
          <a:cs typeface="FS Thrive Ellio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800" b="0" i="0" kern="1200">
          <a:solidFill>
            <a:schemeClr val="tx1"/>
          </a:solidFill>
          <a:latin typeface="FS Thrive Elliot Regular"/>
          <a:ea typeface="+mn-ea"/>
          <a:cs typeface="FS Thrive Ellio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D77D-70AE-415F-B6D1-7E5A2A496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Global Security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5DC75-4335-4E57-A530-7B024FC222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2018 – Oct - 16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D14BD-FF6E-4613-8B56-68442447E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SharePoint</a:t>
            </a:r>
          </a:p>
        </p:txBody>
      </p:sp>
    </p:spTree>
    <p:extLst>
      <p:ext uri="{BB962C8B-B14F-4D97-AF65-F5344CB8AC3E}">
        <p14:creationId xmlns:p14="http://schemas.microsoft.com/office/powerpoint/2010/main" val="346014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76F40A-3ED3-4831-9EF2-B50A13642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865"/>
            <a:ext cx="9144000" cy="453827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44D0F3-BFA4-4926-8818-A777E08519D2}"/>
              </a:ext>
            </a:extLst>
          </p:cNvPr>
          <p:cNvCxnSpPr>
            <a:cxnSpLocks/>
          </p:cNvCxnSpPr>
          <p:nvPr/>
        </p:nvCxnSpPr>
        <p:spPr>
          <a:xfrm>
            <a:off x="850392" y="850392"/>
            <a:ext cx="1069848" cy="841248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F1CEE44-7E7F-46E5-8DA5-9035FA01B016}"/>
              </a:ext>
            </a:extLst>
          </p:cNvPr>
          <p:cNvSpPr/>
          <p:nvPr/>
        </p:nvSpPr>
        <p:spPr>
          <a:xfrm>
            <a:off x="740664" y="356616"/>
            <a:ext cx="2331720" cy="5943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Landing Page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DF4945-C0FD-4E02-98DC-B55F9301500C}"/>
              </a:ext>
            </a:extLst>
          </p:cNvPr>
          <p:cNvCxnSpPr>
            <a:cxnSpLocks/>
          </p:cNvCxnSpPr>
          <p:nvPr/>
        </p:nvCxnSpPr>
        <p:spPr>
          <a:xfrm flipH="1">
            <a:off x="7379208" y="950976"/>
            <a:ext cx="502920" cy="2039112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3C8110E-EF44-4315-BB1C-87C3CB61FACD}"/>
              </a:ext>
            </a:extLst>
          </p:cNvPr>
          <p:cNvSpPr/>
          <p:nvPr/>
        </p:nvSpPr>
        <p:spPr>
          <a:xfrm>
            <a:off x="6716268" y="461061"/>
            <a:ext cx="2331720" cy="5943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Divisions</a:t>
            </a:r>
          </a:p>
        </p:txBody>
      </p:sp>
    </p:spTree>
    <p:extLst>
      <p:ext uri="{BB962C8B-B14F-4D97-AF65-F5344CB8AC3E}">
        <p14:creationId xmlns:p14="http://schemas.microsoft.com/office/powerpoint/2010/main" val="8882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0581-54D8-4DF7-AB36-65F29ED0C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2294"/>
      </p:ext>
    </p:extLst>
  </p:cSld>
  <p:clrMapOvr>
    <a:masterClrMapping/>
  </p:clrMapOvr>
</p:sld>
</file>

<file path=ppt/theme/theme1.xml><?xml version="1.0" encoding="utf-8"?>
<a:theme xmlns:a="http://schemas.openxmlformats.org/drawingml/2006/main" name="Alight-standard-PPT">
  <a:themeElements>
    <a:clrScheme name="Alight">
      <a:dk1>
        <a:srgbClr val="000000"/>
      </a:dk1>
      <a:lt1>
        <a:sysClr val="window" lastClr="FFFFFF"/>
      </a:lt1>
      <a:dk2>
        <a:srgbClr val="777877"/>
      </a:dk2>
      <a:lt2>
        <a:srgbClr val="FFF200"/>
      </a:lt2>
      <a:accent1>
        <a:srgbClr val="FFF200"/>
      </a:accent1>
      <a:accent2>
        <a:srgbClr val="725091"/>
      </a:accent2>
      <a:accent3>
        <a:srgbClr val="1473A5"/>
      </a:accent3>
      <a:accent4>
        <a:srgbClr val="8BD0CD"/>
      </a:accent4>
      <a:accent5>
        <a:srgbClr val="00AF57"/>
      </a:accent5>
      <a:accent6>
        <a:srgbClr val="000000"/>
      </a:accent6>
      <a:hlink>
        <a:srgbClr val="000000"/>
      </a:hlink>
      <a:folHlink>
        <a:srgbClr val="777877"/>
      </a:folHlink>
    </a:clrScheme>
    <a:fontScheme name="FS Thrive Elliot">
      <a:majorFont>
        <a:latin typeface="FS Thrive Elliot Heavy"/>
        <a:ea typeface=""/>
        <a:cs typeface=""/>
      </a:majorFont>
      <a:minorFont>
        <a:latin typeface="FS Thrive Ellio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 anchor="t">
        <a:noAutofit/>
      </a:bodyPr>
      <a:lstStyle>
        <a:defPPr>
          <a:lnSpc>
            <a:spcPts val="2000"/>
          </a:lnSpc>
          <a:defRPr sz="1800" dirty="0">
            <a:solidFill>
              <a:srgbClr val="000000"/>
            </a:solidFill>
            <a:latin typeface="+mn-lt"/>
            <a:cs typeface="FS Thrive Elliot 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Alight-standard-PPT.potx</Template>
  <TotalTime>439</TotalTime>
  <Words>12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FS Thrive Elliot</vt:lpstr>
      <vt:lpstr>FS Thrive Elliot Heavy</vt:lpstr>
      <vt:lpstr>FS Thrive Elliot Regular</vt:lpstr>
      <vt:lpstr>Wingdings</vt:lpstr>
      <vt:lpstr>Alight-standard-PPT</vt:lpstr>
      <vt:lpstr>Global Security </vt:lpstr>
      <vt:lpstr>PowerPoint Presentation</vt:lpstr>
      <vt:lpstr>PowerPoint Presentation</vt:lpstr>
    </vt:vector>
  </TitlesOfParts>
  <Company>Aon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to a new way forward</dc:title>
  <dc:creator>Carole Masse</dc:creator>
  <cp:lastModifiedBy>AGS_Test</cp:lastModifiedBy>
  <cp:revision>12</cp:revision>
  <cp:lastPrinted>2017-05-22T14:14:39Z</cp:lastPrinted>
  <dcterms:created xsi:type="dcterms:W3CDTF">2017-07-07T19:33:49Z</dcterms:created>
  <dcterms:modified xsi:type="dcterms:W3CDTF">2018-10-16T20:09:50Z</dcterms:modified>
</cp:coreProperties>
</file>