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10/27/2018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GenealoTree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</a:t>
            </a:r>
            <a:r>
              <a:rPr lang="en-US" dirty="0" err="1"/>
              <a:t>Tauer</a:t>
            </a:r>
            <a:r>
              <a:rPr lang="en-US" dirty="0"/>
              <a:t>, Emily </a:t>
            </a:r>
            <a:r>
              <a:rPr lang="en-US" dirty="0" err="1"/>
              <a:t>Budke</a:t>
            </a:r>
            <a:r>
              <a:rPr lang="en-US" dirty="0"/>
              <a:t>, Taylor Ruhoff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5CE-194B-4B3A-82BD-A39BE4C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DA-E0C0-492E-A2A6-EEAC1E8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4AD6-2BF0-4CDE-AE9E-AC440FE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F13292-AE9F-408A-9B64-DA5812FD75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9087-C96F-4835-B5DD-1460573B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Tree View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14F2857-7B5B-46B6-8ED5-7BD2555C45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711CE-D8A4-4AF3-B5B1-1F7E681A3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pPr algn="ctr"/>
            <a:r>
              <a:rPr lang="en-US" dirty="0"/>
              <a:t>Add/Modify View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5C96A1-A506-4516-96D8-3D85D6441DE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9873AC-8038-4360-921D-BBA9E76F910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pPr algn="ctr"/>
            <a:r>
              <a:rPr lang="en-US" dirty="0"/>
              <a:t>Individual View</a:t>
            </a:r>
          </a:p>
        </p:txBody>
      </p:sp>
    </p:spTree>
    <p:extLst>
      <p:ext uri="{BB962C8B-B14F-4D97-AF65-F5344CB8AC3E}">
        <p14:creationId xmlns:p14="http://schemas.microsoft.com/office/powerpoint/2010/main" val="269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28D-0D10-41F6-B84E-99CF3E1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814" y="1828800"/>
            <a:ext cx="7169801" cy="1828800"/>
          </a:xfrm>
        </p:spPr>
        <p:txBody>
          <a:bodyPr/>
          <a:lstStyle/>
          <a:p>
            <a:r>
              <a:rPr lang="en-US" dirty="0"/>
              <a:t>High-Fidelity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11700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3F41-DC3B-470C-9C4E-D96F52D9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1755-CDC9-4030-80D0-300D7DC55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Functions/Features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1808-0958-4958-8D0E-8DCDF18F9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39C3-FC65-4EA9-A80F-6BC69CD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 Functions/Features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3638-C9A2-450A-AD8D-3E09E066B2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Data Validation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47</TotalTime>
  <Words>29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Nature Illustration 16x9</vt:lpstr>
      <vt:lpstr>GenealoTree</vt:lpstr>
      <vt:lpstr>Project Description</vt:lpstr>
      <vt:lpstr>Interface Design</vt:lpstr>
      <vt:lpstr>High-Fidelity Prototype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GenealoTree</dc:title>
  <dc:creator>Taylor Ruhoff</dc:creator>
  <cp:lastModifiedBy>Emily Budke</cp:lastModifiedBy>
  <cp:revision>4</cp:revision>
  <dcterms:created xsi:type="dcterms:W3CDTF">2018-10-23T03:48:15Z</dcterms:created>
  <dcterms:modified xsi:type="dcterms:W3CDTF">2018-10-27T22:21:40Z</dcterms:modified>
</cp:coreProperties>
</file>