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p:transition spd="slow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GenealoTree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Austin </a:t>
            </a:r>
            <a:r>
              <a:rPr lang="en-US" dirty="0" err="1">
                <a:latin typeface="Garamond" panose="02020404030301010803" pitchFamily="18" charset="0"/>
              </a:rPr>
              <a:t>Tauer</a:t>
            </a:r>
            <a:r>
              <a:rPr lang="en-US" dirty="0">
                <a:latin typeface="Garamond" panose="02020404030301010803" pitchFamily="18" charset="0"/>
              </a:rPr>
              <a:t>, Emily </a:t>
            </a:r>
            <a:r>
              <a:rPr lang="en-US" dirty="0" err="1">
                <a:latin typeface="Garamond" panose="02020404030301010803" pitchFamily="18" charset="0"/>
              </a:rPr>
              <a:t>Budke</a:t>
            </a:r>
            <a:r>
              <a:rPr lang="en-US" dirty="0">
                <a:latin typeface="Garamond" panose="02020404030301010803" pitchFamily="18" charset="0"/>
              </a:rPr>
              <a:t>, Taylor Ruhoff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5610" y="1752600"/>
            <a:ext cx="68580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3 of 9 Barcode" panose="04027200000000000000" pitchFamily="82" charset="0"/>
              </a:rPr>
              <a:t>GenealoTree</a:t>
            </a:r>
            <a:endParaRPr lang="en-US" dirty="0">
              <a:latin typeface="3 of 9 Barcode" panose="04027200000000000000" pitchFamily="8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5609" y="3733800"/>
            <a:ext cx="68580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3 of 9 Barcode" panose="04027200000000000000" pitchFamily="82" charset="0"/>
              </a:rPr>
              <a:t>Austin Tauer, Emily Budke, Taylor Ruhoff</a:t>
            </a:r>
            <a:endParaRPr lang="en-US" dirty="0">
              <a:latin typeface="3 of 9 Barcode" panose="040272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5CE-194B-4B3A-82BD-A39BE4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DA-E0C0-492E-A2A6-EEAC1E8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A desktop application for tracking family history/genealogy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5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Interface Design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F13292-AE9F-408A-9B64-DA5812FD75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Tree View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4F2857-7B5B-46B6-8ED5-7BD2555C45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Add/Modify View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5C96A1-A506-4516-96D8-3D85D6441D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Individual View</a:t>
            </a:r>
          </a:p>
        </p:txBody>
      </p:sp>
    </p:spTree>
    <p:extLst>
      <p:ext uri="{BB962C8B-B14F-4D97-AF65-F5344CB8AC3E}">
        <p14:creationId xmlns:p14="http://schemas.microsoft.com/office/powerpoint/2010/main" val="269585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8D-0D10-41F6-B84E-99CF3E1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1828800"/>
            <a:ext cx="7169801" cy="18288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High-Fidelity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07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F41-DC3B-470C-9C4E-D96F52D9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1755-CDC9-4030-80D0-300D7DC55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Current Functions/Features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1808-0958-4958-8D0E-8DCDF18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Add Person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Modify Person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View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39C3-FC65-4EA9-A80F-6BC69CD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Functions/Features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3638-C9A2-450A-AD8D-3E09E066B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Data </a:t>
            </a:r>
            <a:r>
              <a:rPr lang="en-US" dirty="0" smtClean="0">
                <a:latin typeface="Garamond" panose="02020404030301010803" pitchFamily="18" charset="0"/>
              </a:rPr>
              <a:t>Validation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Easy Reversibility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Attachments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Database Support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Visual Appeal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23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62</TotalTime>
  <Words>58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3 of 9 Barcode</vt:lpstr>
      <vt:lpstr>Arial</vt:lpstr>
      <vt:lpstr>Garamond</vt:lpstr>
      <vt:lpstr>Segoe Print</vt:lpstr>
      <vt:lpstr>Nature Illustration 16x9</vt:lpstr>
      <vt:lpstr>GenealoTree</vt:lpstr>
      <vt:lpstr>Project Description</vt:lpstr>
      <vt:lpstr>Interface Design</vt:lpstr>
      <vt:lpstr>High-Fidelity Prototype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GenealoTree</dc:title>
  <dc:creator>Taylor Ruhoff</dc:creator>
  <cp:lastModifiedBy>Emily Budke</cp:lastModifiedBy>
  <cp:revision>7</cp:revision>
  <dcterms:created xsi:type="dcterms:W3CDTF">2018-10-23T03:48:15Z</dcterms:created>
  <dcterms:modified xsi:type="dcterms:W3CDTF">2018-10-28T02:10:36Z</dcterms:modified>
</cp:coreProperties>
</file>