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45BA1-980A-4507-BE5A-5C1E7C2FFD8F}" type="datetimeFigureOut">
              <a:rPr lang="en-US"/>
              <a:t>10/28/2018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03411-58E2-43FD-AE1D-AD77DFF8CB2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191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3416D-7FED-43BC-AA7C-D92DBA01ED64}" type="datetimeFigureOut">
              <a:rPr lang="en-US"/>
              <a:t>10/28/2018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C57A8-AE18-4654-B6AF-04B3577165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139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5611" y="1752600"/>
            <a:ext cx="6858002" cy="182880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81203631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6214" y="421594"/>
            <a:ext cx="2286000" cy="188550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84" name="Group 83"/>
          <p:cNvGrpSpPr>
            <a:grpSpLocks noChangeAspect="1"/>
          </p:cNvGrpSpPr>
          <p:nvPr/>
        </p:nvGrpSpPr>
        <p:grpSpPr>
          <a:xfrm rot="16200000" flipV="1">
            <a:off x="274315" y="1102304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7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grpSp>
        <p:nvGrpSpPr>
          <p:cNvPr id="98" name="Group 97"/>
          <p:cNvGrpSpPr/>
          <p:nvPr/>
        </p:nvGrpSpPr>
        <p:grpSpPr>
          <a:xfrm>
            <a:off x="5322489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11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5546780" y="529603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grpSp>
        <p:nvGrpSpPr>
          <p:cNvPr id="112" name="Group 111"/>
          <p:cNvGrpSpPr/>
          <p:nvPr/>
        </p:nvGrpSpPr>
        <p:grpSpPr>
          <a:xfrm>
            <a:off x="5322489" y="32456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25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9"/>
          </p:nvPr>
        </p:nvSpPr>
        <p:spPr>
          <a:xfrm>
            <a:off x="5546780" y="3456066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26" name="Text Placeholder 3"/>
          <p:cNvSpPr>
            <a:spLocks noGrp="1"/>
          </p:cNvSpPr>
          <p:nvPr>
            <p:ph type="body" sz="half" idx="21"/>
          </p:nvPr>
        </p:nvSpPr>
        <p:spPr>
          <a:xfrm>
            <a:off x="9066214" y="2484992"/>
            <a:ext cx="2286000" cy="3248729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10/28/2018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7425146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732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13" y="914400"/>
            <a:ext cx="6172201" cy="5029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1732" y="3555523"/>
            <a:ext cx="3840480" cy="238807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213" y="6019801"/>
            <a:ext cx="762000" cy="228600"/>
          </a:xfrm>
        </p:spPr>
        <p:txBody>
          <a:bodyPr/>
          <a:lstStyle>
            <a:lvl1pPr algn="l">
              <a:defRPr/>
            </a:lvl1pPr>
          </a:lstStyle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75611" y="6019801"/>
            <a:ext cx="1396260" cy="228600"/>
          </a:xfrm>
        </p:spPr>
        <p:txBody>
          <a:bodyPr/>
          <a:lstStyle/>
          <a:p>
            <a:fld id="{4CF99945-0A15-4715-AB6C-F5E56CF20F70}" type="datetimeFigureOut">
              <a:rPr lang="en-US"/>
              <a:t>10/28/2018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762651"/>
      </p:ext>
    </p:extLst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2891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595546" y="781398"/>
            <a:ext cx="6433398" cy="5053665"/>
            <a:chOff x="5162444" y="781398"/>
            <a:chExt cx="6433398" cy="5053665"/>
          </a:xfrm>
        </p:grpSpPr>
        <p:sp>
          <p:nvSpPr>
            <p:cNvPr id="9" name="Freeform 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Freeform 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1" name="Freeform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12" name="Freeform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836613" y="1031195"/>
            <a:ext cx="59436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92891" y="3555521"/>
            <a:ext cx="3840480" cy="21685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10/28/2018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9575804"/>
      </p:ext>
    </p:extLst>
  </p:cSld>
  <p:clrMapOvr>
    <a:masterClrMapping/>
  </p:clrMapOvr>
  <p:transition spd="slow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10/28/2018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7936214"/>
      </p:ext>
    </p:extLst>
  </p:cSld>
  <p:clrMapOvr>
    <a:masterClrMapping/>
  </p:clrMapOvr>
  <p:transition spd="slow">
    <p:pull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24268" y="304800"/>
            <a:ext cx="1729531" cy="5676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04800"/>
            <a:ext cx="8633671" cy="56769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10/28/2018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5803309"/>
      </p:ext>
    </p:extLst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10/28/2018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630955"/>
      </p:ext>
    </p:extLst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5613" y="1828800"/>
            <a:ext cx="6858002" cy="18288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9257918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4954588" cy="41879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951414" cy="41879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10/28/2018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2755191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505075"/>
            <a:ext cx="4956048" cy="3476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956048" cy="3476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10/28/2018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8571645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10/28/2018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2816421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10/28/2018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7874879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304799"/>
            <a:ext cx="10058402" cy="121615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52422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6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7"/>
          </p:nvPr>
        </p:nvSpPr>
        <p:spPr>
          <a:xfrm>
            <a:off x="1265028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2423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763111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7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6975717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9"/>
          </p:nvPr>
        </p:nvSpPr>
        <p:spPr>
          <a:xfrm>
            <a:off x="6742908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10/28/2018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8274800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52" name="Group 51"/>
          <p:cNvGrpSpPr>
            <a:grpSpLocks noChangeAspect="1"/>
          </p:cNvGrpSpPr>
          <p:nvPr/>
        </p:nvGrpSpPr>
        <p:grpSpPr>
          <a:xfrm rot="5400000">
            <a:off x="104513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9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9"/>
          </p:nvPr>
        </p:nvSpPr>
        <p:spPr>
          <a:xfrm>
            <a:off x="1249168" y="1824285"/>
            <a:ext cx="2715289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521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84" name="Group 83"/>
          <p:cNvGrpSpPr>
            <a:grpSpLocks noChangeAspect="1"/>
          </p:cNvGrpSpPr>
          <p:nvPr userDrawn="1"/>
        </p:nvGrpSpPr>
        <p:grpSpPr>
          <a:xfrm rot="5400000">
            <a:off x="4517135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8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8"/>
          </p:nvPr>
        </p:nvSpPr>
        <p:spPr>
          <a:xfrm>
            <a:off x="4720924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1"/>
          </p:nvPr>
        </p:nvSpPr>
        <p:spPr>
          <a:xfrm>
            <a:off x="4707208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97" name="Group 96"/>
          <p:cNvGrpSpPr>
            <a:grpSpLocks noChangeAspect="1"/>
          </p:cNvGrpSpPr>
          <p:nvPr userDrawn="1"/>
        </p:nvGrpSpPr>
        <p:grpSpPr>
          <a:xfrm rot="5400000">
            <a:off x="801900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8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9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80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20"/>
          </p:nvPr>
        </p:nvSpPr>
        <p:spPr>
          <a:xfrm>
            <a:off x="8222798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22"/>
          </p:nvPr>
        </p:nvSpPr>
        <p:spPr>
          <a:xfrm>
            <a:off x="820908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10/28/2018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1935021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1752600"/>
            <a:ext cx="100584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022B156B-59AE-415F-B24B-8756D48BB9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4CF99945-0A15-4715-AB6C-F5E56CF20F70}" type="datetimeFigureOut">
              <a:rPr lang="en-US" smtClean="0"/>
              <a:pPr/>
              <a:t>10/28/2018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p:transition spd="slow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Garamond" panose="02020404030301010803" pitchFamily="18" charset="0"/>
              </a:rPr>
              <a:t>GenealoTree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Austin </a:t>
            </a:r>
            <a:r>
              <a:rPr lang="en-US" dirty="0" err="1">
                <a:latin typeface="Garamond" panose="02020404030301010803" pitchFamily="18" charset="0"/>
              </a:rPr>
              <a:t>Tauer</a:t>
            </a:r>
            <a:r>
              <a:rPr lang="en-US" dirty="0">
                <a:latin typeface="Garamond" panose="02020404030301010803" pitchFamily="18" charset="0"/>
              </a:rPr>
              <a:t>, Emily </a:t>
            </a:r>
            <a:r>
              <a:rPr lang="en-US" dirty="0" err="1">
                <a:latin typeface="Garamond" panose="02020404030301010803" pitchFamily="18" charset="0"/>
              </a:rPr>
              <a:t>Budke</a:t>
            </a:r>
            <a:r>
              <a:rPr lang="en-US" dirty="0">
                <a:latin typeface="Garamond" panose="02020404030301010803" pitchFamily="18" charset="0"/>
              </a:rPr>
              <a:t>, Taylor Ruhoff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265610" y="1752600"/>
            <a:ext cx="6858002" cy="1828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3 of 9 Barcode" panose="04027200000000000000" pitchFamily="82" charset="0"/>
              </a:rPr>
              <a:t>GenealoTree</a:t>
            </a:r>
            <a:endParaRPr lang="en-US" dirty="0">
              <a:latin typeface="3 of 9 Barcode" panose="04027200000000000000" pitchFamily="82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265609" y="3733800"/>
            <a:ext cx="6858002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3 of 9 Barcode" panose="04027200000000000000" pitchFamily="82" charset="0"/>
              </a:rPr>
              <a:t>Austin Tauer, Emily Budke, Taylor Ruhoff</a:t>
            </a:r>
            <a:endParaRPr lang="en-US" dirty="0">
              <a:latin typeface="3 of 9 Barcode" panose="04027200000000000000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67509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845CE-194B-4B3A-82BD-A39BE4C8B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178DA-E0C0-492E-A2A6-EEAC1E880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A desktop application for tracking family history/genealogy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035559"/>
      </p:ext>
    </p:extLst>
  </p:cSld>
  <p:clrMapOvr>
    <a:masterClrMapping/>
  </p:clrMapOvr>
  <p:transition spd="slow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4C4AD6-2BF0-4CDE-AE9E-AC440FEB9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Interface Design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19087-C96F-4835-B5DD-1460573BB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35212" y="4947405"/>
            <a:ext cx="2743200" cy="914400"/>
          </a:xfrm>
        </p:spPr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Tree View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29711CE-D8A4-4AF3-B5B1-1F7E681A334A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4707208" y="4947405"/>
            <a:ext cx="2743200" cy="914400"/>
          </a:xfrm>
        </p:spPr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Add/Modify View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D9873AC-8038-4360-921D-BBA9E76F9108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8209082" y="4947405"/>
            <a:ext cx="2743200" cy="914400"/>
          </a:xfrm>
        </p:spPr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Individual 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0CCF4F-D997-4479-A1FD-949BD0CBC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563" y="1847548"/>
            <a:ext cx="2686128" cy="27763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8FB5E05-0869-4BE0-A9EE-15AC1F109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776" y="1847548"/>
            <a:ext cx="2701812" cy="27530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494860-406F-47B6-9181-7B201AFADC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412" y="1859180"/>
            <a:ext cx="2686128" cy="275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85992"/>
      </p:ext>
    </p:extLst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D528D-0D10-41F6-B84E-99CF3E1B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3814" y="1828800"/>
            <a:ext cx="7169801" cy="1828800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High-Fidelity Prototype</a:t>
            </a:r>
          </a:p>
        </p:txBody>
      </p:sp>
    </p:spTree>
    <p:extLst>
      <p:ext uri="{BB962C8B-B14F-4D97-AF65-F5344CB8AC3E}">
        <p14:creationId xmlns:p14="http://schemas.microsoft.com/office/powerpoint/2010/main" val="1170080714"/>
      </p:ext>
    </p:extLst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D3F41-DC3B-470C-9C4E-D96F52D97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Implementation Plan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C1755-CDC9-4030-80D0-300D7DC55E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Current Functions/Features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E1808-0958-4958-8D0E-8DCDF18F9C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Add Person</a:t>
            </a:r>
          </a:p>
          <a:p>
            <a:r>
              <a:rPr lang="en-US" dirty="0">
                <a:latin typeface="Garamond" panose="02020404030301010803" pitchFamily="18" charset="0"/>
              </a:rPr>
              <a:t>Modify Person</a:t>
            </a:r>
          </a:p>
          <a:p>
            <a:r>
              <a:rPr lang="en-US" dirty="0">
                <a:latin typeface="Garamond" panose="02020404030301010803" pitchFamily="18" charset="0"/>
              </a:rPr>
              <a:t>View Relationships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8139C3-FC65-4EA9-A80F-6BC69CD391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Future Functions/Features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F73638-C9A2-450A-AD8D-3E09E066B26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Data Validation</a:t>
            </a:r>
          </a:p>
          <a:p>
            <a:r>
              <a:rPr lang="en-US" dirty="0">
                <a:latin typeface="Garamond" panose="02020404030301010803" pitchFamily="18" charset="0"/>
              </a:rPr>
              <a:t>Easy Reversibility</a:t>
            </a:r>
          </a:p>
          <a:p>
            <a:r>
              <a:rPr lang="en-US" dirty="0">
                <a:latin typeface="Garamond" panose="02020404030301010803" pitchFamily="18" charset="0"/>
              </a:rPr>
              <a:t>Attachments</a:t>
            </a:r>
          </a:p>
          <a:p>
            <a:r>
              <a:rPr lang="en-US" dirty="0">
                <a:latin typeface="Garamond" panose="02020404030301010803" pitchFamily="18" charset="0"/>
              </a:rPr>
              <a:t>Database Support</a:t>
            </a:r>
          </a:p>
          <a:p>
            <a:r>
              <a:rPr lang="en-US" dirty="0">
                <a:latin typeface="Garamond" panose="02020404030301010803" pitchFamily="18" charset="0"/>
              </a:rPr>
              <a:t>Visual Appeal</a:t>
            </a:r>
          </a:p>
        </p:txBody>
      </p:sp>
    </p:spTree>
    <p:extLst>
      <p:ext uri="{BB962C8B-B14F-4D97-AF65-F5344CB8AC3E}">
        <p14:creationId xmlns:p14="http://schemas.microsoft.com/office/powerpoint/2010/main" val="2884523422"/>
      </p:ext>
    </p:extLst>
  </p:cSld>
  <p:clrMapOvr>
    <a:masterClrMapping/>
  </p:clrMapOvr>
  <p:transition spd="slow">
    <p:pull/>
  </p:transition>
</p:sld>
</file>

<file path=ppt/theme/theme1.xml><?xml version="1.0" encoding="utf-8"?>
<a:theme xmlns:a="http://schemas.openxmlformats.org/drawingml/2006/main" name="Nature Illustration 16x9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31377.potx" id="{56A48130-F36A-41C3-8C0C-0EF853C6708B}" vid="{0432F83B-7085-406B-BFE7-677E72A6CADA}"/>
    </a:ext>
  </a:extLst>
</a:theme>
</file>

<file path=ppt/theme/theme2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Rainbow themed presentation</Template>
  <TotalTime>75</TotalTime>
  <Words>66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3 of 9 Barcode</vt:lpstr>
      <vt:lpstr>Arial</vt:lpstr>
      <vt:lpstr>Garamond</vt:lpstr>
      <vt:lpstr>Segoe Print</vt:lpstr>
      <vt:lpstr>Nature Illustration 16x9</vt:lpstr>
      <vt:lpstr>GenealoTree</vt:lpstr>
      <vt:lpstr>Project Description</vt:lpstr>
      <vt:lpstr>Interface Design</vt:lpstr>
      <vt:lpstr>High-Fidelity Prototype</vt:lpstr>
      <vt:lpstr>Implementation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GenealoTree</dc:title>
  <dc:creator>Taylor Ruhoff</dc:creator>
  <cp:lastModifiedBy>Taylor Ruhoff</cp:lastModifiedBy>
  <cp:revision>10</cp:revision>
  <dcterms:created xsi:type="dcterms:W3CDTF">2018-10-23T03:48:15Z</dcterms:created>
  <dcterms:modified xsi:type="dcterms:W3CDTF">2018-10-29T01:53:50Z</dcterms:modified>
</cp:coreProperties>
</file>