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12/02/2018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12/02/2018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12/02/2018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12/02/2018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12/02/2018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12/02/2018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p:transition spd="slow">
    <p:pull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12/02/2018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12/02/2018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12/02/2018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12/02/2018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12/02/2018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12/02/2018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12/02/2018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12/02/2018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12/02/2018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ransition spd="slow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GenealoTree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Austin </a:t>
            </a:r>
            <a:r>
              <a:rPr lang="en-US" dirty="0" err="1">
                <a:latin typeface="Garamond" panose="02020404030301010803" pitchFamily="18" charset="0"/>
              </a:rPr>
              <a:t>Tauer</a:t>
            </a:r>
            <a:r>
              <a:rPr lang="en-US" dirty="0">
                <a:latin typeface="Garamond" panose="02020404030301010803" pitchFamily="18" charset="0"/>
              </a:rPr>
              <a:t>, Emily </a:t>
            </a:r>
            <a:r>
              <a:rPr lang="en-US" dirty="0" err="1">
                <a:latin typeface="Garamond" panose="02020404030301010803" pitchFamily="18" charset="0"/>
              </a:rPr>
              <a:t>Budke</a:t>
            </a:r>
            <a:r>
              <a:rPr lang="en-US" dirty="0">
                <a:latin typeface="Garamond" panose="02020404030301010803" pitchFamily="18" charset="0"/>
              </a:rPr>
              <a:t>, Taylor Ruhoff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65610" y="1752600"/>
            <a:ext cx="6858002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3 of 9 Barcode" panose="04027200000000000000" pitchFamily="82" charset="0"/>
              </a:rPr>
              <a:t>GenealoTree</a:t>
            </a:r>
            <a:endParaRPr lang="en-US" dirty="0">
              <a:latin typeface="3 of 9 Barcode" panose="04027200000000000000" pitchFamily="8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65609" y="3733800"/>
            <a:ext cx="6858002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3 of 9 Barcode" panose="04027200000000000000" pitchFamily="82" charset="0"/>
              </a:rPr>
              <a:t>Austin Tauer, Emily Budke, Taylor Ruhoff</a:t>
            </a:r>
            <a:endParaRPr lang="en-US" dirty="0">
              <a:latin typeface="3 of 9 Barcode" panose="040272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45CE-194B-4B3A-82BD-A39BE4C8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8DA-E0C0-492E-A2A6-EEAC1E88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 desktop application for tracking family history/genealogy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35559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4C4AD6-2BF0-4CDE-AE9E-AC440FEB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Old Interface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19087-C96F-4835-B5DD-1460573BB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Relationship 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9711CE-D8A4-4AF3-B5B1-1F7E681A334A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Add/Modify 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9873AC-8038-4360-921D-BBA9E76F9108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Personal Information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CCF4F-D997-4479-A1FD-949BD0CBC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563" y="1847548"/>
            <a:ext cx="2686128" cy="2776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FB5E05-0869-4BE0-A9EE-15AC1F10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776" y="1847548"/>
            <a:ext cx="2701812" cy="2753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494860-406F-47B6-9181-7B201AFAD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12" y="1859180"/>
            <a:ext cx="2686128" cy="27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5992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4C4AD6-2BF0-4CDE-AE9E-AC440FEB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New Interface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19087-C96F-4835-B5DD-1460573BB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Relationship 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9711CE-D8A4-4AF3-B5B1-1F7E681A334A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Add/Modify 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9873AC-8038-4360-921D-BBA9E76F9108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Personal Information View</a:t>
            </a:r>
          </a:p>
        </p:txBody>
      </p:sp>
    </p:spTree>
    <p:extLst>
      <p:ext uri="{BB962C8B-B14F-4D97-AF65-F5344CB8AC3E}">
        <p14:creationId xmlns:p14="http://schemas.microsoft.com/office/powerpoint/2010/main" val="1443687425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3F41-DC3B-470C-9C4E-D96F52D9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Functions &amp;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1755-CDC9-4030-80D0-300D7DC55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Previous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1808-0958-4958-8D0E-8DCDF18F9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Add Person</a:t>
            </a:r>
          </a:p>
          <a:p>
            <a:r>
              <a:rPr lang="en-US" dirty="0">
                <a:latin typeface="Garamond" panose="02020404030301010803" pitchFamily="18" charset="0"/>
              </a:rPr>
              <a:t>Modify Person</a:t>
            </a:r>
          </a:p>
          <a:p>
            <a:r>
              <a:rPr lang="en-US" dirty="0">
                <a:latin typeface="Garamond" panose="02020404030301010803" pitchFamily="18" charset="0"/>
              </a:rPr>
              <a:t>View Person</a:t>
            </a:r>
          </a:p>
          <a:p>
            <a:r>
              <a:rPr lang="en-US" dirty="0">
                <a:latin typeface="Garamond" panose="02020404030301010803" pitchFamily="18" charset="0"/>
              </a:rPr>
              <a:t>View Relationships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139C3-FC65-4EA9-A80F-6BC69CD3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73638-C9A2-450A-AD8D-3E09E066B2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Relationship Management</a:t>
            </a:r>
          </a:p>
          <a:p>
            <a:r>
              <a:rPr lang="en-US" dirty="0">
                <a:latin typeface="Garamond" panose="02020404030301010803" pitchFamily="18" charset="0"/>
              </a:rPr>
              <a:t>Data Validation</a:t>
            </a:r>
          </a:p>
          <a:p>
            <a:r>
              <a:rPr lang="en-US" dirty="0">
                <a:latin typeface="Garamond" panose="02020404030301010803" pitchFamily="18" charset="0"/>
              </a:rPr>
              <a:t>Reversibility</a:t>
            </a:r>
          </a:p>
          <a:p>
            <a:r>
              <a:rPr lang="en-US" dirty="0">
                <a:latin typeface="Garamond" panose="02020404030301010803" pitchFamily="18" charset="0"/>
              </a:rPr>
              <a:t>Save Functionality (File system)</a:t>
            </a:r>
          </a:p>
          <a:p>
            <a:r>
              <a:rPr lang="en-US" dirty="0">
                <a:latin typeface="Garamond" panose="02020404030301010803" pitchFamily="18" charset="0"/>
              </a:rPr>
              <a:t>Navigation and Interconnectivity</a:t>
            </a:r>
          </a:p>
          <a:p>
            <a:r>
              <a:rPr lang="en-US" dirty="0">
                <a:latin typeface="Garamond" panose="02020404030301010803" pitchFamily="18" charset="0"/>
              </a:rPr>
              <a:t>Visual Appeal</a:t>
            </a:r>
          </a:p>
        </p:txBody>
      </p:sp>
    </p:spTree>
    <p:extLst>
      <p:ext uri="{BB962C8B-B14F-4D97-AF65-F5344CB8AC3E}">
        <p14:creationId xmlns:p14="http://schemas.microsoft.com/office/powerpoint/2010/main" val="2884523422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528D-0D10-41F6-B84E-99CF3E1B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814" y="1828800"/>
            <a:ext cx="7169801" cy="18288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High-Fidelity Prototype</a:t>
            </a:r>
          </a:p>
        </p:txBody>
      </p:sp>
    </p:spTree>
    <p:extLst>
      <p:ext uri="{BB962C8B-B14F-4D97-AF65-F5344CB8AC3E}">
        <p14:creationId xmlns:p14="http://schemas.microsoft.com/office/powerpoint/2010/main" val="1170080714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91</TotalTime>
  <Words>84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3 of 9 Barcode</vt:lpstr>
      <vt:lpstr>Arial</vt:lpstr>
      <vt:lpstr>Garamond</vt:lpstr>
      <vt:lpstr>Segoe Print</vt:lpstr>
      <vt:lpstr>Nature Illustration 16x9</vt:lpstr>
      <vt:lpstr>GenealoTree</vt:lpstr>
      <vt:lpstr>Project Description</vt:lpstr>
      <vt:lpstr>Old Interface Design</vt:lpstr>
      <vt:lpstr>New Interface Design</vt:lpstr>
      <vt:lpstr>Functions &amp; Features</vt:lpstr>
      <vt:lpstr>High-Fidelity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GenealoTree</dc:title>
  <dc:creator>Taylor Ruhoff</dc:creator>
  <cp:lastModifiedBy>Taylor Ruhoff</cp:lastModifiedBy>
  <cp:revision>12</cp:revision>
  <dcterms:created xsi:type="dcterms:W3CDTF">2018-10-23T03:48:15Z</dcterms:created>
  <dcterms:modified xsi:type="dcterms:W3CDTF">2018-12-02T22:37:08Z</dcterms:modified>
</cp:coreProperties>
</file>