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  <p:sldMasterId id="214748375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7C98CA-0823-4532-9FA4-35E37659A294}" v="336" dt="2021-11-30T03:35:55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470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stin Trout" userId="d649d3d85b28690a" providerId="LiveId" clId="{0D7C98CA-0823-4532-9FA4-35E37659A294}"/>
    <pc:docChg chg="undo custSel addSld delSld modSld">
      <pc:chgData name="Austin Trout" userId="d649d3d85b28690a" providerId="LiveId" clId="{0D7C98CA-0823-4532-9FA4-35E37659A294}" dt="2021-11-30T03:36:10.105" v="560" actId="26606"/>
      <pc:docMkLst>
        <pc:docMk/>
      </pc:docMkLst>
      <pc:sldChg chg="addSp delSp modSp mod delDesignElem">
        <pc:chgData name="Austin Trout" userId="d649d3d85b28690a" providerId="LiveId" clId="{0D7C98CA-0823-4532-9FA4-35E37659A294}" dt="2021-11-30T03:34:21.466" v="557"/>
        <pc:sldMkLst>
          <pc:docMk/>
          <pc:sldMk cId="187413920" sldId="256"/>
        </pc:sldMkLst>
        <pc:spChg chg="mod">
          <ac:chgData name="Austin Trout" userId="d649d3d85b28690a" providerId="LiveId" clId="{0D7C98CA-0823-4532-9FA4-35E37659A294}" dt="2021-11-30T03:34:21.466" v="557"/>
          <ac:spMkLst>
            <pc:docMk/>
            <pc:sldMk cId="187413920" sldId="256"/>
            <ac:spMk id="2" creationId="{B53FD289-C21B-4E65-B5E3-690FAD6E7AC5}"/>
          </ac:spMkLst>
        </pc:spChg>
        <pc:spChg chg="mod">
          <ac:chgData name="Austin Trout" userId="d649d3d85b28690a" providerId="LiveId" clId="{0D7C98CA-0823-4532-9FA4-35E37659A294}" dt="2021-11-30T03:34:21.466" v="557"/>
          <ac:spMkLst>
            <pc:docMk/>
            <pc:sldMk cId="187413920" sldId="256"/>
            <ac:spMk id="3" creationId="{71D5502F-12BD-41CE-85D9-74EBBA632573}"/>
          </ac:spMkLst>
        </pc:spChg>
        <pc:spChg chg="add del">
          <ac:chgData name="Austin Trout" userId="d649d3d85b28690a" providerId="LiveId" clId="{0D7C98CA-0823-4532-9FA4-35E37659A294}" dt="2021-11-30T03:34:21.466" v="557"/>
          <ac:spMkLst>
            <pc:docMk/>
            <pc:sldMk cId="187413920" sldId="256"/>
            <ac:spMk id="9" creationId="{6CA2C65D-0168-1245-86C8-62A8A6F7B813}"/>
          </ac:spMkLst>
        </pc:spChg>
        <pc:spChg chg="add del">
          <ac:chgData name="Austin Trout" userId="d649d3d85b28690a" providerId="LiveId" clId="{0D7C98CA-0823-4532-9FA4-35E37659A294}" dt="2021-11-30T03:34:21.466" v="557"/>
          <ac:spMkLst>
            <pc:docMk/>
            <pc:sldMk cId="187413920" sldId="256"/>
            <ac:spMk id="11" creationId="{12E8ED90-6D42-AE40-963A-3924EE2073F0}"/>
          </ac:spMkLst>
        </pc:spChg>
        <pc:spChg chg="add del">
          <ac:chgData name="Austin Trout" userId="d649d3d85b28690a" providerId="LiveId" clId="{0D7C98CA-0823-4532-9FA4-35E37659A294}" dt="2021-11-30T03:34:21.466" v="557"/>
          <ac:spMkLst>
            <pc:docMk/>
            <pc:sldMk cId="187413920" sldId="256"/>
            <ac:spMk id="13" creationId="{755E9273-3717-C94C-9BFF-75E87E47C46A}"/>
          </ac:spMkLst>
        </pc:spChg>
      </pc:sldChg>
      <pc:sldChg chg="modSp mod setBg">
        <pc:chgData name="Austin Trout" userId="d649d3d85b28690a" providerId="LiveId" clId="{0D7C98CA-0823-4532-9FA4-35E37659A294}" dt="2021-11-30T03:34:21.466" v="557"/>
        <pc:sldMkLst>
          <pc:docMk/>
          <pc:sldMk cId="3383448744" sldId="257"/>
        </pc:sldMkLst>
        <pc:spChg chg="mod">
          <ac:chgData name="Austin Trout" userId="d649d3d85b28690a" providerId="LiveId" clId="{0D7C98CA-0823-4532-9FA4-35E37659A294}" dt="2021-11-30T03:34:21.466" v="557"/>
          <ac:spMkLst>
            <pc:docMk/>
            <pc:sldMk cId="3383448744" sldId="257"/>
            <ac:spMk id="2" creationId="{9707FB38-90BB-420B-AA5E-135AD03268DF}"/>
          </ac:spMkLst>
        </pc:spChg>
        <pc:spChg chg="mod">
          <ac:chgData name="Austin Trout" userId="d649d3d85b28690a" providerId="LiveId" clId="{0D7C98CA-0823-4532-9FA4-35E37659A294}" dt="2021-11-30T03:34:21.466" v="557"/>
          <ac:spMkLst>
            <pc:docMk/>
            <pc:sldMk cId="3383448744" sldId="257"/>
            <ac:spMk id="3" creationId="{E1FA7F2A-6034-4499-8121-90B91FB55F87}"/>
          </ac:spMkLst>
        </pc:spChg>
      </pc:sldChg>
      <pc:sldChg chg="modSp add mod">
        <pc:chgData name="Austin Trout" userId="d649d3d85b28690a" providerId="LiveId" clId="{0D7C98CA-0823-4532-9FA4-35E37659A294}" dt="2021-11-30T03:34:21.466" v="557"/>
        <pc:sldMkLst>
          <pc:docMk/>
          <pc:sldMk cId="3229075606" sldId="258"/>
        </pc:sldMkLst>
        <pc:spChg chg="mod">
          <ac:chgData name="Austin Trout" userId="d649d3d85b28690a" providerId="LiveId" clId="{0D7C98CA-0823-4532-9FA4-35E37659A294}" dt="2021-11-30T03:34:21.466" v="557"/>
          <ac:spMkLst>
            <pc:docMk/>
            <pc:sldMk cId="3229075606" sldId="258"/>
            <ac:spMk id="2" creationId="{9707FB38-90BB-420B-AA5E-135AD03268DF}"/>
          </ac:spMkLst>
        </pc:spChg>
        <pc:spChg chg="mod">
          <ac:chgData name="Austin Trout" userId="d649d3d85b28690a" providerId="LiveId" clId="{0D7C98CA-0823-4532-9FA4-35E37659A294}" dt="2021-11-30T03:34:21.466" v="557"/>
          <ac:spMkLst>
            <pc:docMk/>
            <pc:sldMk cId="3229075606" sldId="258"/>
            <ac:spMk id="3" creationId="{E1FA7F2A-6034-4499-8121-90B91FB55F87}"/>
          </ac:spMkLst>
        </pc:spChg>
      </pc:sldChg>
      <pc:sldChg chg="modSp add mod">
        <pc:chgData name="Austin Trout" userId="d649d3d85b28690a" providerId="LiveId" clId="{0D7C98CA-0823-4532-9FA4-35E37659A294}" dt="2021-11-30T03:34:21.466" v="557"/>
        <pc:sldMkLst>
          <pc:docMk/>
          <pc:sldMk cId="113946525" sldId="259"/>
        </pc:sldMkLst>
        <pc:spChg chg="mod">
          <ac:chgData name="Austin Trout" userId="d649d3d85b28690a" providerId="LiveId" clId="{0D7C98CA-0823-4532-9FA4-35E37659A294}" dt="2021-11-30T03:34:21.466" v="557"/>
          <ac:spMkLst>
            <pc:docMk/>
            <pc:sldMk cId="113946525" sldId="259"/>
            <ac:spMk id="2" creationId="{9707FB38-90BB-420B-AA5E-135AD03268DF}"/>
          </ac:spMkLst>
        </pc:spChg>
        <pc:spChg chg="mod">
          <ac:chgData name="Austin Trout" userId="d649d3d85b28690a" providerId="LiveId" clId="{0D7C98CA-0823-4532-9FA4-35E37659A294}" dt="2021-11-30T03:34:21.466" v="557"/>
          <ac:spMkLst>
            <pc:docMk/>
            <pc:sldMk cId="113946525" sldId="259"/>
            <ac:spMk id="3" creationId="{E1FA7F2A-6034-4499-8121-90B91FB55F87}"/>
          </ac:spMkLst>
        </pc:spChg>
      </pc:sldChg>
      <pc:sldChg chg="modSp add mod">
        <pc:chgData name="Austin Trout" userId="d649d3d85b28690a" providerId="LiveId" clId="{0D7C98CA-0823-4532-9FA4-35E37659A294}" dt="2021-11-30T03:34:21.466" v="557"/>
        <pc:sldMkLst>
          <pc:docMk/>
          <pc:sldMk cId="2570076563" sldId="260"/>
        </pc:sldMkLst>
        <pc:spChg chg="mod">
          <ac:chgData name="Austin Trout" userId="d649d3d85b28690a" providerId="LiveId" clId="{0D7C98CA-0823-4532-9FA4-35E37659A294}" dt="2021-11-30T03:34:21.466" v="557"/>
          <ac:spMkLst>
            <pc:docMk/>
            <pc:sldMk cId="2570076563" sldId="260"/>
            <ac:spMk id="2" creationId="{9707FB38-90BB-420B-AA5E-135AD03268DF}"/>
          </ac:spMkLst>
        </pc:spChg>
        <pc:spChg chg="mod">
          <ac:chgData name="Austin Trout" userId="d649d3d85b28690a" providerId="LiveId" clId="{0D7C98CA-0823-4532-9FA4-35E37659A294}" dt="2021-11-30T03:34:21.466" v="557"/>
          <ac:spMkLst>
            <pc:docMk/>
            <pc:sldMk cId="2570076563" sldId="260"/>
            <ac:spMk id="3" creationId="{E1FA7F2A-6034-4499-8121-90B91FB55F87}"/>
          </ac:spMkLst>
        </pc:spChg>
      </pc:sldChg>
      <pc:sldChg chg="modSp add mod">
        <pc:chgData name="Austin Trout" userId="d649d3d85b28690a" providerId="LiveId" clId="{0D7C98CA-0823-4532-9FA4-35E37659A294}" dt="2021-11-30T03:34:21.466" v="557"/>
        <pc:sldMkLst>
          <pc:docMk/>
          <pc:sldMk cId="367112830" sldId="261"/>
        </pc:sldMkLst>
        <pc:spChg chg="mod">
          <ac:chgData name="Austin Trout" userId="d649d3d85b28690a" providerId="LiveId" clId="{0D7C98CA-0823-4532-9FA4-35E37659A294}" dt="2021-11-30T03:34:21.466" v="557"/>
          <ac:spMkLst>
            <pc:docMk/>
            <pc:sldMk cId="367112830" sldId="261"/>
            <ac:spMk id="2" creationId="{9707FB38-90BB-420B-AA5E-135AD03268DF}"/>
          </ac:spMkLst>
        </pc:spChg>
        <pc:spChg chg="mod">
          <ac:chgData name="Austin Trout" userId="d649d3d85b28690a" providerId="LiveId" clId="{0D7C98CA-0823-4532-9FA4-35E37659A294}" dt="2021-11-30T03:34:21.466" v="557"/>
          <ac:spMkLst>
            <pc:docMk/>
            <pc:sldMk cId="367112830" sldId="261"/>
            <ac:spMk id="3" creationId="{E1FA7F2A-6034-4499-8121-90B91FB55F87}"/>
          </ac:spMkLst>
        </pc:spChg>
      </pc:sldChg>
      <pc:sldChg chg="addSp modSp new mod setBg">
        <pc:chgData name="Austin Trout" userId="d649d3d85b28690a" providerId="LiveId" clId="{0D7C98CA-0823-4532-9FA4-35E37659A294}" dt="2021-11-30T03:36:10.105" v="560" actId="26606"/>
        <pc:sldMkLst>
          <pc:docMk/>
          <pc:sldMk cId="959649668" sldId="262"/>
        </pc:sldMkLst>
        <pc:spChg chg="add">
          <ac:chgData name="Austin Trout" userId="d649d3d85b28690a" providerId="LiveId" clId="{0D7C98CA-0823-4532-9FA4-35E37659A294}" dt="2021-11-30T03:36:10.105" v="560" actId="26606"/>
          <ac:spMkLst>
            <pc:docMk/>
            <pc:sldMk cId="959649668" sldId="262"/>
            <ac:spMk id="71" creationId="{42A4FC2C-047E-45A5-965D-8E1E3BF09BC6}"/>
          </ac:spMkLst>
        </pc:spChg>
        <pc:picChg chg="add mod">
          <ac:chgData name="Austin Trout" userId="d649d3d85b28690a" providerId="LiveId" clId="{0D7C98CA-0823-4532-9FA4-35E37659A294}" dt="2021-11-30T03:36:10.105" v="560" actId="26606"/>
          <ac:picMkLst>
            <pc:docMk/>
            <pc:sldMk cId="959649668" sldId="262"/>
            <ac:picMk id="1026" creationId="{BD915571-5F68-49F2-953B-346B83002D54}"/>
          </ac:picMkLst>
        </pc:picChg>
      </pc:sldChg>
      <pc:sldChg chg="modSp add del mod">
        <pc:chgData name="Austin Trout" userId="d649d3d85b28690a" providerId="LiveId" clId="{0D7C98CA-0823-4532-9FA4-35E37659A294}" dt="2021-11-30T03:34:01.040" v="550" actId="2696"/>
        <pc:sldMkLst>
          <pc:docMk/>
          <pc:sldMk cId="2190640822" sldId="262"/>
        </pc:sldMkLst>
        <pc:spChg chg="mod">
          <ac:chgData name="Austin Trout" userId="d649d3d85b28690a" providerId="LiveId" clId="{0D7C98CA-0823-4532-9FA4-35E37659A294}" dt="2021-11-30T03:33:22.245" v="531" actId="20577"/>
          <ac:spMkLst>
            <pc:docMk/>
            <pc:sldMk cId="2190640822" sldId="262"/>
            <ac:spMk id="2" creationId="{9707FB38-90BB-420B-AA5E-135AD03268D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11/29/2021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0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32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D782A-D2F4-4B56-9621-ED83C942F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9A182-542E-434A-8578-6360BD40A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A8638-32CD-4611-AF38-FE2396E17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11/29/2021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DC01A-476F-4DD7-8B63-FBC59316F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DB455-7B9A-49CD-9CA1-3AAA8CD8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90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7C59-EDA9-4046-B71D-7BA6422B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BF8A-C2B6-4FC5-AB1B-0F94B48D2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34F5E-82B6-4E8B-B5F5-B19367FC0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A5BCF-AC56-4116-9A62-6E855BEF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46D22-D14E-44E9-83C3-C8E63B64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0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EDBA3-66CE-4940-99C2-A4ECEA5E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CBF5A-73FC-4E19-940D-AF1613ED9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5273B-C3B3-416B-BCDE-66A880C7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823E-FF28-4FEF-826D-7407F5DF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CCEB2-DE93-4759-B079-AD53EBFB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25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CC91-778A-4132-95C4-A9E135E23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09AA3-9126-4412-9782-550D11049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810DC-C2A0-4EFB-ABD1-B9FE4483D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A8AA5-BA2D-4DCA-BB11-47CECB23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EE933-E826-4A81-93A9-FB7F5A67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C0D87-F847-473E-8E2B-65F3E5C7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57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FE26A-A1A2-4452-BB42-2C4FEC2D0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7FA5-A621-499C-82E9-0489D02CC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483F8-1C43-418C-975A-856629A52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8CBFDF-2E42-4FC0-B724-A5B82A281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4DF845-20AF-41CA-84B9-B569CEFFD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BEB59-5B12-46FD-A800-F333F43F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B1C149-E8DD-4880-811D-BB7BD29B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F39EC6-F5FA-4530-9930-B0562FD3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44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34EC1-1A23-4F19-AB0C-C77F33FC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15140-EE4D-4C76-B5F2-8F7B878E3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F433A-DC89-4629-B2A6-6BB5CBD03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D050E-FAB4-4EA1-BAAF-A1E00FC4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08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E41EA5-EC32-48A8-9CCB-29FE395A8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C011E6-0286-4B1F-A2E2-2E17066C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21F90-02EA-4D3B-8AC9-A1875CCD1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01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602C-247A-4DBA-B62C-D996AB21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BFDEB-F8B2-47D5-BED1-980C0B235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56657-2D2B-45A3-85CE-CF180EF67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2EA28-6C97-4929-B13D-6BB0363D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28DA1-48D8-4BE2-A8EB-EE2D0E0C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FF9C5-4556-4E15-B77C-FB5CC408E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88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18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775D-CD47-4118-BAF9-3B1420F51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FABDB4-6631-47DC-9013-F2A57C16D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51172-D558-49E8-9081-B60D32158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F0AE5-DEDA-40B7-9437-F09DD3D66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C4DEE-5C9E-4410-90D1-FB3AE7D8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04A54-6EA1-4BFC-9C5B-C1691CB6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35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DE09E-E5F3-4833-906E-3901F6E20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61A93-C4DC-473F-9696-6012EF8FF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4476A-E788-4596-967D-33671CD21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E3B0B-5DBD-4A37-A1B5-A62003A81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53A7A-6282-464C-AB07-E916FC30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595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88C633-CCB1-4605-A300-06C3924CC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DB75F-0352-4399-A7BA-22376579B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F2F7E-C140-4AF7-9273-EFC2E5F4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78A42-6129-4679-B16E-B86252C16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DEC57-FE1D-4C44-8B01-2845338B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5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08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9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1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7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1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2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2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C205AF-9318-4434-B0AD-85609B1A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90C89-33B7-4B7C-9369-21D81D5A0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7A66E-64B1-479D-B9F3-3F6BE215E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3BD54-29B9-3D42-B178-776ED395AA85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85613-DCEC-49CF-BE38-0E31C4AB7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272C1-6198-4482-9739-DA25E981F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FD289-C21B-4E65-B5E3-690FAD6E7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2614" y="1625608"/>
            <a:ext cx="4655719" cy="2722164"/>
          </a:xfrm>
        </p:spPr>
        <p:txBody>
          <a:bodyPr>
            <a:normAutofit fontScale="90000"/>
          </a:bodyPr>
          <a:lstStyle/>
          <a:p>
            <a:r>
              <a:rPr lang="en-US" dirty="0"/>
              <a:t>Optimizing an NBA Roster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5502F-12BD-41CE-85D9-74EBBA632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2614" y="4466846"/>
            <a:ext cx="4655719" cy="231114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An ISE 3230 Project</a:t>
            </a:r>
          </a:p>
          <a:p>
            <a:endParaRPr lang="en-US" dirty="0"/>
          </a:p>
          <a:p>
            <a:r>
              <a:rPr lang="en-US" sz="2800" dirty="0"/>
              <a:t>By Ryan Marshall, Nate </a:t>
            </a:r>
            <a:r>
              <a:rPr lang="en-US" sz="2800" dirty="0" err="1"/>
              <a:t>Rezell</a:t>
            </a:r>
            <a:r>
              <a:rPr lang="en-US" sz="2800" dirty="0"/>
              <a:t>, </a:t>
            </a:r>
          </a:p>
          <a:p>
            <a:r>
              <a:rPr lang="en-US" sz="2800" dirty="0"/>
              <a:t>and Austin Trout</a:t>
            </a:r>
          </a:p>
          <a:p>
            <a:endParaRPr lang="en-US" dirty="0"/>
          </a:p>
          <a:p>
            <a:r>
              <a:rPr lang="en-US" dirty="0"/>
              <a:t>December 2, 2021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picture below of a basketball hoop against a starry sky">
            <a:extLst>
              <a:ext uri="{FF2B5EF4-FFF2-40B4-BE49-F238E27FC236}">
                <a16:creationId xmlns:a16="http://schemas.microsoft.com/office/drawing/2014/main" id="{3F1865CB-D3B8-47F2-9003-F8344D8BE6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7" r="23416" b="-1"/>
          <a:stretch/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12E8ED90-6D42-AE40-963A-3924EE207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0625" y="562356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FB38-90BB-420B-AA5E-135AD032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A7F2A-6034-4499-8121-90B91FB55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4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FB38-90BB-420B-AA5E-135AD032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A7F2A-6034-4499-8121-90B91FB55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7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FB38-90BB-420B-AA5E-135AD032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“RAPTOR”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A7F2A-6034-4499-8121-90B91FB55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FB38-90BB-420B-AA5E-135AD032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A7F2A-6034-4499-8121-90B91FB55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7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FB38-90BB-420B-AA5E-135AD032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A7F2A-6034-4499-8121-90B91FB55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2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NBA Shot Charts Part 2: Building the viz in Tableau – DataVizardry">
            <a:extLst>
              <a:ext uri="{FF2B5EF4-FFF2-40B4-BE49-F238E27FC236}">
                <a16:creationId xmlns:a16="http://schemas.microsoft.com/office/drawing/2014/main" id="{BD915571-5F68-49F2-953B-346B83002D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58" b="20053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649668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DarkSeedLeftStep">
      <a:dk1>
        <a:srgbClr val="000000"/>
      </a:dk1>
      <a:lt1>
        <a:srgbClr val="FFFFFF"/>
      </a:lt1>
      <a:dk2>
        <a:srgbClr val="1C2831"/>
      </a:dk2>
      <a:lt2>
        <a:srgbClr val="F0F3F0"/>
      </a:lt2>
      <a:accent1>
        <a:srgbClr val="E729E3"/>
      </a:accent1>
      <a:accent2>
        <a:srgbClr val="8A17D5"/>
      </a:accent2>
      <a:accent3>
        <a:srgbClr val="502DE7"/>
      </a:accent3>
      <a:accent4>
        <a:srgbClr val="1742D5"/>
      </a:accent4>
      <a:accent5>
        <a:srgbClr val="29A3E7"/>
      </a:accent5>
      <a:accent6>
        <a:srgbClr val="15C0B6"/>
      </a:accent6>
      <a:hlink>
        <a:srgbClr val="3F7CBF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33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Seaford Display</vt:lpstr>
      <vt:lpstr>System Font Regular</vt:lpstr>
      <vt:lpstr>Tenorite</vt:lpstr>
      <vt:lpstr>MadridVTI</vt:lpstr>
      <vt:lpstr>Office Theme</vt:lpstr>
      <vt:lpstr>Optimizing an NBA Roster</vt:lpstr>
      <vt:lpstr>Introduction</vt:lpstr>
      <vt:lpstr>Variables and Objective</vt:lpstr>
      <vt:lpstr>“RAPTOR” Score</vt:lpstr>
      <vt:lpstr>Constraints</vt:lpstr>
      <vt:lpstr>Optimal Solution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an NBA Roster</dc:title>
  <dc:creator>Trout, Austin R.</dc:creator>
  <cp:lastModifiedBy>Trout, Austin R.</cp:lastModifiedBy>
  <cp:revision>1</cp:revision>
  <dcterms:created xsi:type="dcterms:W3CDTF">2021-11-30T02:52:29Z</dcterms:created>
  <dcterms:modified xsi:type="dcterms:W3CDTF">2021-11-30T03:36:19Z</dcterms:modified>
</cp:coreProperties>
</file>