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Project: Fire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Maddox &amp; Austin Van Bockern</a:t>
            </a:r>
          </a:p>
          <a:p>
            <a:r>
              <a:rPr lang="en-US" dirty="0" smtClean="0"/>
              <a:t>(D N’ 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i="1" dirty="0" smtClean="0"/>
              <a:t>Project: Fire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How hard is it to make a programming language? </a:t>
            </a:r>
            <a:r>
              <a:rPr lang="en-US" i="1" dirty="0" smtClean="0"/>
              <a:t>(Hint</a:t>
            </a:r>
            <a:r>
              <a:rPr lang="en-US" i="1" dirty="0"/>
              <a:t>: </a:t>
            </a:r>
            <a:r>
              <a:rPr lang="en-US" i="1" dirty="0" smtClean="0"/>
              <a:t>Very Hard…)</a:t>
            </a:r>
            <a:endParaRPr lang="en-US" i="1" dirty="0"/>
          </a:p>
          <a:p>
            <a:pPr lvl="1"/>
            <a:r>
              <a:rPr lang="en-US" sz="2400" dirty="0" smtClean="0"/>
              <a:t>Resources</a:t>
            </a:r>
          </a:p>
          <a:p>
            <a:pPr lvl="1"/>
            <a:r>
              <a:rPr lang="en-US" sz="2400" dirty="0" smtClean="0"/>
              <a:t>Compiled vs interpreted</a:t>
            </a:r>
          </a:p>
          <a:p>
            <a:pPr lvl="1"/>
            <a:r>
              <a:rPr lang="en-US" sz="2400" dirty="0" smtClean="0"/>
              <a:t>Client-side vs Server-side</a:t>
            </a:r>
          </a:p>
          <a:p>
            <a:pPr lvl="1"/>
            <a:r>
              <a:rPr lang="en-US" sz="2400" dirty="0" smtClean="0"/>
              <a:t>Making a language with another language</a:t>
            </a:r>
          </a:p>
          <a:p>
            <a:r>
              <a:rPr lang="en-US" sz="2400" dirty="0" smtClean="0"/>
              <a:t>We decided to find out…</a:t>
            </a:r>
          </a:p>
        </p:txBody>
      </p:sp>
    </p:spTree>
    <p:extLst>
      <p:ext uri="{BB962C8B-B14F-4D97-AF65-F5344CB8AC3E}">
        <p14:creationId xmlns:p14="http://schemas.microsoft.com/office/powerpoint/2010/main" val="371799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Iced Latte </a:t>
            </a:r>
            <a:br>
              <a:rPr lang="en-US" dirty="0" smtClean="0"/>
            </a:br>
            <a:r>
              <a:rPr lang="en-US" sz="3200" dirty="0" smtClean="0"/>
              <a:t>(Our Language)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Interpreted</a:t>
            </a:r>
          </a:p>
          <a:p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HTML &amp; JavaScript</a:t>
            </a:r>
          </a:p>
          <a:p>
            <a:r>
              <a:rPr lang="en-US" dirty="0" smtClean="0"/>
              <a:t>“.iced”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62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91246"/>
            <a:ext cx="9601200" cy="3021874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Code Demo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55218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8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“Keywords”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8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&amp; File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966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49</TotalTime>
  <Words>78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Project: Fire</vt:lpstr>
      <vt:lpstr>What is Project: Fire?</vt:lpstr>
      <vt:lpstr>Iced Latte  (Our Language)</vt:lpstr>
      <vt:lpstr>Code Demo</vt:lpstr>
      <vt:lpstr>Dictionaries</vt:lpstr>
      <vt:lpstr>Handling “Keywords”</vt:lpstr>
      <vt:lpstr>Text &amp; File Input</vt:lpstr>
    </vt:vector>
  </TitlesOfParts>
  <Company>Southeast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Fire</dc:title>
  <dc:creator>VanBockern, Austin M</dc:creator>
  <cp:lastModifiedBy>VanBockern, Austin M</cp:lastModifiedBy>
  <cp:revision>4</cp:revision>
  <dcterms:created xsi:type="dcterms:W3CDTF">2017-12-04T17:01:05Z</dcterms:created>
  <dcterms:modified xsi:type="dcterms:W3CDTF">2017-12-04T17:50:22Z</dcterms:modified>
</cp:coreProperties>
</file>