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Project: Fire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Maddox &amp; Austin Van Bockern</a:t>
            </a:r>
          </a:p>
          <a:p>
            <a:r>
              <a:rPr lang="en-US" dirty="0" smtClean="0"/>
              <a:t>(D N’ 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smtClean="0"/>
              <a:t>Project: Fire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hard is it to make a programming language? </a:t>
            </a:r>
            <a:r>
              <a:rPr lang="en-US" i="1" dirty="0" smtClean="0"/>
              <a:t>(Hint</a:t>
            </a:r>
            <a:r>
              <a:rPr lang="en-US" i="1" dirty="0"/>
              <a:t>: </a:t>
            </a:r>
            <a:r>
              <a:rPr lang="en-US" i="1" dirty="0" smtClean="0"/>
              <a:t>Very Hard…)</a:t>
            </a:r>
            <a:endParaRPr lang="en-US" i="1" dirty="0"/>
          </a:p>
          <a:p>
            <a:pPr lvl="1"/>
            <a:r>
              <a:rPr lang="en-US" sz="2400" dirty="0" smtClean="0"/>
              <a:t>Resources</a:t>
            </a:r>
          </a:p>
          <a:p>
            <a:pPr lvl="1"/>
            <a:r>
              <a:rPr lang="en-US" sz="2400" dirty="0" smtClean="0"/>
              <a:t>Compiled vs interpreted</a:t>
            </a:r>
          </a:p>
          <a:p>
            <a:pPr lvl="1"/>
            <a:r>
              <a:rPr lang="en-US" sz="2400" dirty="0" smtClean="0"/>
              <a:t>Client-side vs Server-side</a:t>
            </a:r>
          </a:p>
          <a:p>
            <a:pPr lvl="1"/>
            <a:r>
              <a:rPr lang="en-US" sz="2400" dirty="0" smtClean="0"/>
              <a:t>Making a language with another language</a:t>
            </a:r>
          </a:p>
          <a:p>
            <a:r>
              <a:rPr lang="en-US" sz="2400" dirty="0" smtClean="0"/>
              <a:t>We decided to find out…</a:t>
            </a:r>
          </a:p>
        </p:txBody>
      </p:sp>
    </p:spTree>
    <p:extLst>
      <p:ext uri="{BB962C8B-B14F-4D97-AF65-F5344CB8AC3E}">
        <p14:creationId xmlns:p14="http://schemas.microsoft.com/office/powerpoint/2010/main" val="371799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Iced Latte </a:t>
            </a:r>
            <a:br>
              <a:rPr lang="en-US" dirty="0" smtClean="0"/>
            </a:br>
            <a:r>
              <a:rPr lang="en-US" sz="3200" dirty="0" smtClean="0"/>
              <a:t>(Our Language)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  <a:p>
            <a:r>
              <a:rPr lang="en-US" dirty="0"/>
              <a:t>Client-side</a:t>
            </a:r>
          </a:p>
          <a:p>
            <a:pPr lvl="1"/>
            <a:r>
              <a:rPr lang="en-US" dirty="0"/>
              <a:t>HTML &amp; JavaScript</a:t>
            </a:r>
          </a:p>
          <a:p>
            <a:r>
              <a:rPr lang="en-US" dirty="0"/>
              <a:t>Loosely-typed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strongly-typed</a:t>
            </a:r>
          </a:p>
          <a:p>
            <a:r>
              <a:rPr lang="en-US" dirty="0"/>
              <a:t>“.iced” files</a:t>
            </a:r>
          </a:p>
        </p:txBody>
      </p:sp>
    </p:spTree>
    <p:extLst>
      <p:ext uri="{BB962C8B-B14F-4D97-AF65-F5344CB8AC3E}">
        <p14:creationId xmlns:p14="http://schemas.microsoft.com/office/powerpoint/2010/main" val="114362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91246"/>
            <a:ext cx="9601200" cy="302187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Code 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5218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              </a:t>
            </a:r>
            <a:r>
              <a:rPr lang="en-US" sz="2000" dirty="0" smtClean="0"/>
              <a:t>Our </a:t>
            </a:r>
            <a:r>
              <a:rPr lang="en-US" sz="2000" dirty="0"/>
              <a:t>Dictionary Uses: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 Examples: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5" y="1689463"/>
            <a:ext cx="4583546" cy="5185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64"/>
          <a:stretch/>
        </p:blipFill>
        <p:spPr>
          <a:xfrm>
            <a:off x="6411277" y="5004557"/>
            <a:ext cx="3556947" cy="1849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277" y="1319212"/>
            <a:ext cx="3514725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277" y="3057109"/>
            <a:ext cx="5562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8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“Keywords</a:t>
            </a:r>
            <a:r>
              <a:rPr lang="en-US" dirty="0" smtClean="0"/>
              <a:t>” (Logic)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string of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string by semicolons to get </a:t>
            </a:r>
            <a:r>
              <a:rPr lang="en-US" i="1" dirty="0" smtClean="0"/>
              <a:t>statements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Loop through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Inside the loop, split each statement into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the keywords dictionary for the first word in the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word exists, handle that statement</a:t>
            </a:r>
          </a:p>
        </p:txBody>
      </p:sp>
    </p:spTree>
    <p:extLst>
      <p:ext uri="{BB962C8B-B14F-4D97-AF65-F5344CB8AC3E}">
        <p14:creationId xmlns:p14="http://schemas.microsoft.com/office/powerpoint/2010/main" val="1841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783"/>
          </a:xfrm>
        </p:spPr>
        <p:txBody>
          <a:bodyPr/>
          <a:lstStyle/>
          <a:p>
            <a:r>
              <a:rPr lang="en-US" dirty="0"/>
              <a:t>Handling “Keywords</a:t>
            </a:r>
            <a:r>
              <a:rPr lang="en-US" dirty="0" smtClean="0"/>
              <a:t>” (Code)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598879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text into </a:t>
            </a:r>
            <a:r>
              <a:rPr lang="en-US" i="1" dirty="0" smtClean="0"/>
              <a:t>statements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34708"/>
            <a:ext cx="4930539" cy="1466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941871"/>
            <a:ext cx="3570914" cy="492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01264"/>
            <a:ext cx="2643051" cy="5139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0" y="4131932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statement into </a:t>
            </a:r>
            <a:r>
              <a:rPr lang="en-US" i="1" dirty="0" smtClean="0"/>
              <a:t>words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015191"/>
            <a:ext cx="4930538" cy="14203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195" y="1941870"/>
            <a:ext cx="4641931" cy="19595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90198" y="1598879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Checking if </a:t>
            </a:r>
            <a:r>
              <a:rPr lang="en-US" i="1" dirty="0" smtClean="0"/>
              <a:t>word </a:t>
            </a:r>
            <a:r>
              <a:rPr lang="en-US" dirty="0" smtClean="0"/>
              <a:t>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&amp; File </a:t>
            </a:r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7162800" cy="4333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802368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Getting file input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5589" y="4119154"/>
            <a:ext cx="1576251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160</TotalTime>
  <Words>151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Project: Fire</vt:lpstr>
      <vt:lpstr>What is Project: Fire?</vt:lpstr>
      <vt:lpstr>Iced Latte  (Our Language)</vt:lpstr>
      <vt:lpstr>Code Demo</vt:lpstr>
      <vt:lpstr>Dictionaries               Our Dictionary Uses:  Examples:    </vt:lpstr>
      <vt:lpstr>Handling “Keywords” (Logic)</vt:lpstr>
      <vt:lpstr>Handling “Keywords” (Code)</vt:lpstr>
      <vt:lpstr>Text &amp; File Input</vt:lpstr>
    </vt:vector>
  </TitlesOfParts>
  <Company>Southeast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Fire</dc:title>
  <dc:creator>VanBockern, Austin M</dc:creator>
  <cp:lastModifiedBy>VanBockern, Austin M</cp:lastModifiedBy>
  <cp:revision>14</cp:revision>
  <dcterms:created xsi:type="dcterms:W3CDTF">2017-12-04T17:01:05Z</dcterms:created>
  <dcterms:modified xsi:type="dcterms:W3CDTF">2017-12-05T14:51:32Z</dcterms:modified>
</cp:coreProperties>
</file>