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60" r:id="rId12"/>
    <p:sldId id="261" r:id="rId13"/>
    <p:sldId id="262" r:id="rId14"/>
    <p:sldId id="264" r:id="rId15"/>
    <p:sldId id="263" r:id="rId16"/>
    <p:sldId id="258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>
      <p:cViewPr varScale="1">
        <p:scale>
          <a:sx n="104" d="100"/>
          <a:sy n="104" d="100"/>
        </p:scale>
        <p:origin x="28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0193D-3E15-4DE7-AF14-4CFBD309F305}" type="datetimeFigureOut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91EF8A-5F30-436E-B90D-3DEE1BBF4D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688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CA0B-44A0-46DF-9575-675995B7D994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3176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1821-AA83-4DFE-B773-D50ABB5EE20C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216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2D0D-8378-42A6-8CC9-17E6F6BFEBE6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882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B4EE8-D012-4A67-8D2F-173E88634E81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2556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86C6D-0339-4861-BBBF-642C97DC2484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53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E52F-8F45-4325-AE18-B30FC88A2BAC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92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3730-7353-4401-90EB-901B141DC3FB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970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19F8-B8A0-482A-822A-9860CC09EAB9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650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C268-4C5A-4C10-AC41-DDD28B6F209D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038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9F627-8147-46D9-8817-52518B33E601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90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AC5D3-4E9D-42B0-AA81-8DD878BAC64D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825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26776-C032-4FBA-8950-1C40D4FD3E5E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827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104corp/ehrms2portal_SC/blob/e779b975abdd99d7c41e1a6d81650a69cc87a0d4/app/routes/api/eip/api-auth-acUser.js#L927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104corp/ehrms2portal_SC/blob/e779b975abdd99d7c41e1a6d81650a69cc87a0d4/app/routes/api/eip/api-auth-acUser.js#L954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104corp/ehrms2portal_SC/blob/a050d9654ed74a73c33cbd6a08a474b76fde2e29/app/routes/api/eip/api-auth-acPwdRule.js#L531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226569" cy="710140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E36C0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Git</a:t>
            </a:r>
            <a:r>
              <a:rPr lang="zh-TW" altLang="en-US" b="1" dirty="0">
                <a:solidFill>
                  <a:srgbClr val="E36C0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分享</a:t>
            </a:r>
            <a:endParaRPr lang="zh-TW" altLang="en-US" dirty="0">
              <a:solidFill>
                <a:srgbClr val="E36C0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4581128"/>
            <a:ext cx="6400800" cy="1057672"/>
          </a:xfrm>
        </p:spPr>
        <p:txBody>
          <a:bodyPr>
            <a:normAutofit/>
          </a:bodyPr>
          <a:lstStyle/>
          <a:p>
            <a:r>
              <a:rPr lang="zh-TW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Austin</a:t>
            </a:r>
            <a:r>
              <a:rPr lang="zh-TW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  <a:p>
            <a:r>
              <a:rPr lang="en-US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104 HA</a:t>
            </a:r>
            <a:r>
              <a:rPr lang="zh-TW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．</a:t>
            </a:r>
            <a:r>
              <a:rPr lang="en-US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EHRMS2</a:t>
            </a:r>
            <a:endParaRPr lang="zh-TW" altLang="zh-TW" sz="1800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Jun. 27, 2019</a:t>
            </a:r>
          </a:p>
        </p:txBody>
      </p:sp>
    </p:spTree>
    <p:extLst>
      <p:ext uri="{BB962C8B-B14F-4D97-AF65-F5344CB8AC3E}">
        <p14:creationId xmlns:p14="http://schemas.microsoft.com/office/powerpoint/2010/main" val="2079999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C8D03F-7BF2-443A-B34B-E942512AB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commit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F20E7E57-F871-4A50-99C2-39C61EF9A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73" y="2243705"/>
            <a:ext cx="7544853" cy="3238952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22D0A4E-9104-421C-B2EC-E5932C5BF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4284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53BFC4-38C1-46A5-8967-4D5F3CB1B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Promise </a:t>
            </a:r>
            <a:r>
              <a:rPr lang="en-US" altLang="zh-TW" dirty="0" err="1"/>
              <a:t>concat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6A5C43-F74E-4DBC-AC33-4FB90C3BE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ym typeface="Wingdings" panose="05000000000000000000" pitchFamily="2" charset="2"/>
              </a:rPr>
              <a:t>/Ehrms2portal_SC/api-auth-acUser.js LINE </a:t>
            </a:r>
            <a:r>
              <a:rPr lang="en-US" altLang="zh-TW" dirty="0">
                <a:sym typeface="Wingdings" panose="05000000000000000000" pitchFamily="2" charset="2"/>
                <a:hlinkClick r:id="rId2"/>
              </a:rPr>
              <a:t>927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C15FB9A-0695-4774-8738-81A625865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8663B3E-3A13-4FFA-B551-C659A514A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44" y="2276872"/>
            <a:ext cx="8269654" cy="405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76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841209-40F9-48A5-9D1B-ED5369596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Async</a:t>
            </a:r>
            <a:r>
              <a:rPr lang="en-US" altLang="zh-TW" dirty="0"/>
              <a:t> try-catch-finally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78725F-0E0D-47B3-9E2B-1F4D255BF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ym typeface="Wingdings" panose="05000000000000000000" pitchFamily="2" charset="2"/>
              </a:rPr>
              <a:t>/Ehrms2portal_SC/api-auth-acUser.js LINE </a:t>
            </a:r>
            <a:r>
              <a:rPr lang="en-US" altLang="zh-TW" dirty="0">
                <a:sym typeface="Wingdings" panose="05000000000000000000" pitchFamily="2" charset="2"/>
                <a:hlinkClick r:id="rId2"/>
              </a:rPr>
              <a:t>954</a:t>
            </a:r>
            <a:br>
              <a:rPr lang="en-US" altLang="zh-TW" dirty="0">
                <a:sym typeface="Wingdings" panose="05000000000000000000" pitchFamily="2" charset="2"/>
              </a:rPr>
            </a:br>
            <a:br>
              <a:rPr lang="en-US" altLang="zh-TW" dirty="0">
                <a:sym typeface="Wingdings" panose="05000000000000000000" pitchFamily="2" charset="2"/>
              </a:rPr>
            </a:br>
            <a:endParaRPr lang="en-US" altLang="zh-TW" dirty="0">
              <a:sym typeface="Wingdings" panose="05000000000000000000" pitchFamily="2" charset="2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27157E0-4972-47AE-BAEE-01518FBF2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5A7F754-E147-45E8-8627-5B09F0963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58" y="2564904"/>
            <a:ext cx="8645615" cy="374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42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65C254-721E-4166-AA1E-F93E7AD9A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Async.Waterfall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92636B-C021-4799-85C3-9700D8CBB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ym typeface="Wingdings" panose="05000000000000000000" pitchFamily="2" charset="2"/>
              </a:rPr>
              <a:t>/Ehrms2portal_SC/api-auth-acPwdRule.js LINE </a:t>
            </a:r>
            <a:r>
              <a:rPr lang="en-US" altLang="zh-TW" dirty="0">
                <a:sym typeface="Wingdings" panose="05000000000000000000" pitchFamily="2" charset="2"/>
                <a:hlinkClick r:id="rId2"/>
              </a:rPr>
              <a:t>531</a:t>
            </a:r>
            <a:br>
              <a:rPr lang="en-US" altLang="zh-TW" dirty="0">
                <a:sym typeface="Wingdings" panose="05000000000000000000" pitchFamily="2" charset="2"/>
              </a:rPr>
            </a:br>
            <a:br>
              <a:rPr lang="en-US" altLang="zh-TW" dirty="0">
                <a:sym typeface="Wingdings" panose="05000000000000000000" pitchFamily="2" charset="2"/>
              </a:rPr>
            </a:br>
            <a:endParaRPr lang="en-US" altLang="zh-TW" dirty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4E2C0EB-CD7F-4DE2-AAF7-9F290C4E6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3488B55-F97A-4C63-921A-A7408E2D6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05" y="2852936"/>
            <a:ext cx="8153796" cy="353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309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7F4C66-668A-4D8A-8F51-F198A2B4C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ASYNC</a:t>
            </a:r>
            <a:r>
              <a:rPr lang="zh-TW" altLang="en-US" dirty="0"/>
              <a:t>整理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B283EE-D519-443B-B399-B4DAAC0EE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CallBack</a:t>
            </a:r>
            <a:r>
              <a:rPr lang="en-US" altLang="zh-TW" dirty="0"/>
              <a:t> </a:t>
            </a:r>
            <a:r>
              <a:rPr lang="zh-TW" altLang="en-US" dirty="0"/>
              <a:t>是</a:t>
            </a:r>
            <a:r>
              <a:rPr lang="en-US" altLang="zh-TW" dirty="0" err="1"/>
              <a:t>js</a:t>
            </a:r>
            <a:r>
              <a:rPr lang="zh-TW" altLang="en-US" dirty="0"/>
              <a:t>在處理</a:t>
            </a:r>
            <a:r>
              <a:rPr lang="en-US" altLang="zh-TW" dirty="0"/>
              <a:t>non-</a:t>
            </a:r>
            <a:r>
              <a:rPr lang="en-US" altLang="zh-TW" dirty="0" err="1"/>
              <a:t>blockin</a:t>
            </a:r>
            <a:r>
              <a:rPr lang="zh-TW" altLang="en-US" dirty="0"/>
              <a:t>的設計方式</a:t>
            </a:r>
            <a:r>
              <a:rPr lang="en-US" altLang="zh-TW" dirty="0"/>
              <a:t>(</a:t>
            </a:r>
            <a:r>
              <a:rPr lang="en-US" altLang="zh-TW" dirty="0" err="1"/>
              <a:t>async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解決</a:t>
            </a:r>
            <a:r>
              <a:rPr lang="en-US" altLang="zh-TW" dirty="0" err="1"/>
              <a:t>CallBack</a:t>
            </a:r>
            <a:r>
              <a:rPr lang="zh-TW" altLang="en-US" dirty="0"/>
              <a:t> </a:t>
            </a:r>
            <a:r>
              <a:rPr lang="en-US" altLang="zh-TW" dirty="0"/>
              <a:t>Hell</a:t>
            </a:r>
          </a:p>
          <a:p>
            <a:pPr lvl="1"/>
            <a:r>
              <a:rPr lang="en-US" altLang="zh-TW" dirty="0"/>
              <a:t>ES6 </a:t>
            </a:r>
            <a:r>
              <a:rPr lang="en-US" altLang="zh-TW" dirty="0">
                <a:sym typeface="Wingdings" panose="05000000000000000000" pitchFamily="2" charset="2"/>
              </a:rPr>
              <a:t> </a:t>
            </a:r>
            <a:r>
              <a:rPr lang="en-US" altLang="zh-TW" dirty="0"/>
              <a:t>promise</a:t>
            </a:r>
          </a:p>
          <a:p>
            <a:pPr lvl="1"/>
            <a:r>
              <a:rPr lang="en-US" altLang="zh-TW" dirty="0" err="1"/>
              <a:t>Async</a:t>
            </a:r>
            <a:r>
              <a:rPr lang="en-US" altLang="zh-TW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 waterfall, each …</a:t>
            </a:r>
            <a:endParaRPr lang="en-US" altLang="zh-TW" dirty="0"/>
          </a:p>
          <a:p>
            <a:pPr lvl="1"/>
            <a:r>
              <a:rPr lang="en-US" altLang="zh-TW" dirty="0"/>
              <a:t>ES7 </a:t>
            </a:r>
            <a:r>
              <a:rPr lang="en-US" altLang="zh-TW" dirty="0">
                <a:sym typeface="Wingdings" panose="05000000000000000000" pitchFamily="2" charset="2"/>
              </a:rPr>
              <a:t> </a:t>
            </a:r>
            <a:r>
              <a:rPr lang="en-US" altLang="zh-TW" dirty="0" err="1"/>
              <a:t>async</a:t>
            </a:r>
            <a:r>
              <a:rPr lang="en-US" altLang="zh-TW" dirty="0"/>
              <a:t> await</a:t>
            </a:r>
          </a:p>
          <a:p>
            <a:pPr lvl="1"/>
            <a:r>
              <a:rPr lang="en-US" altLang="zh-TW" dirty="0" err="1"/>
              <a:t>nodejs</a:t>
            </a:r>
            <a:r>
              <a:rPr lang="en-US" altLang="zh-TW" dirty="0">
                <a:sym typeface="Wingdings" panose="05000000000000000000" pitchFamily="2" charset="2"/>
              </a:rPr>
              <a:t>  </a:t>
            </a:r>
            <a:r>
              <a:rPr lang="en-US" altLang="zh-TW" dirty="0" err="1">
                <a:sym typeface="Wingdings" panose="05000000000000000000" pitchFamily="2" charset="2"/>
              </a:rPr>
              <a:t>promisify</a:t>
            </a:r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6890AFF-36AE-4479-A2BD-6831DAAAB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7108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FD158A-3005-4C2F-9E0B-172513459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9D8A0A-9EEF-4512-B2F7-970F90065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ym typeface="Wingdings" panose="05000000000000000000" pitchFamily="2" charset="2"/>
              </a:rPr>
              <a:t>[</a:t>
            </a:r>
            <a:r>
              <a:rPr lang="zh-TW" altLang="en-US" dirty="0">
                <a:sym typeface="Wingdings" panose="05000000000000000000" pitchFamily="2" charset="2"/>
              </a:rPr>
              <a:t>連猴子都能懂得</a:t>
            </a:r>
            <a:r>
              <a:rPr lang="en-US" altLang="zh-TW" dirty="0">
                <a:sym typeface="Wingdings" panose="05000000000000000000" pitchFamily="2" charset="2"/>
              </a:rPr>
              <a:t>Git</a:t>
            </a:r>
            <a:r>
              <a:rPr lang="zh-TW" altLang="en-US" dirty="0">
                <a:sym typeface="Wingdings" panose="05000000000000000000" pitchFamily="2" charset="2"/>
              </a:rPr>
              <a:t>入門指南</a:t>
            </a:r>
            <a:r>
              <a:rPr lang="en-US" altLang="zh-TW" dirty="0">
                <a:sym typeface="Wingdings" panose="05000000000000000000" pitchFamily="2" charset="2"/>
              </a:rPr>
              <a:t>]</a:t>
            </a: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>
                <a:sym typeface="Wingdings" panose="05000000000000000000" pitchFamily="2" charset="2"/>
              </a:rPr>
              <a:t>(https://backlog.com/git-tutorial/tw/intro/intro2_4.html)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[</a:t>
            </a:r>
            <a:r>
              <a:rPr lang="en-US" altLang="zh-TW" dirty="0" err="1">
                <a:sym typeface="Wingdings" panose="05000000000000000000" pitchFamily="2" charset="2"/>
              </a:rPr>
              <a:t>ihower</a:t>
            </a:r>
            <a:r>
              <a:rPr lang="zh-TW" altLang="en-US" dirty="0">
                <a:sym typeface="Wingdings" panose="05000000000000000000" pitchFamily="2" charset="2"/>
              </a:rPr>
              <a:t>的</a:t>
            </a:r>
            <a:r>
              <a:rPr lang="en-US" altLang="zh-TW" dirty="0">
                <a:sym typeface="Wingdings" panose="05000000000000000000" pitchFamily="2" charset="2"/>
              </a:rPr>
              <a:t>Git</a:t>
            </a:r>
            <a:r>
              <a:rPr lang="zh-TW" altLang="en-US" dirty="0">
                <a:sym typeface="Wingdings" panose="05000000000000000000" pitchFamily="2" charset="2"/>
              </a:rPr>
              <a:t>教室</a:t>
            </a:r>
            <a:r>
              <a:rPr lang="en-US" altLang="zh-TW" dirty="0">
                <a:sym typeface="Wingdings" panose="05000000000000000000" pitchFamily="2" charset="2"/>
              </a:rPr>
              <a:t>]</a:t>
            </a: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>
                <a:sym typeface="Wingdings" panose="05000000000000000000" pitchFamily="2" charset="2"/>
              </a:rPr>
              <a:t>(https://ihower.tw/git/index.html)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[git-document]</a:t>
            </a: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>
                <a:sym typeface="Wingdings" panose="05000000000000000000" pitchFamily="2" charset="2"/>
              </a:rPr>
              <a:t>(https://git-scm.com/book/en/v2)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45666E0-D575-4F74-B46E-1D256E04A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0992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9226570" cy="710140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068720"/>
          </a:xfrm>
        </p:spPr>
        <p:txBody>
          <a:bodyPr/>
          <a:lstStyle/>
          <a:p>
            <a:r>
              <a:rPr lang="zh-TW" altLang="zh-TW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關心人資．共創價值</a:t>
            </a:r>
            <a:br>
              <a:rPr lang="zh-TW" altLang="zh-TW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Define</a:t>
            </a:r>
            <a:r>
              <a:rPr lang="zh-TW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人才標準｜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Discover</a:t>
            </a:r>
            <a:r>
              <a:rPr lang="zh-TW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人才遴選｜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Develop</a:t>
            </a:r>
            <a:r>
              <a:rPr lang="zh-TW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人才發展｜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Deploy</a:t>
            </a:r>
            <a:r>
              <a:rPr lang="zh-TW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人才佈署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schemeClr val="bg1"/>
                </a:solidFill>
              </a:rPr>
              <a:t>104</a:t>
            </a:r>
            <a:r>
              <a:rPr lang="zh-TW" altLang="en-US">
                <a:solidFill>
                  <a:schemeClr val="bg1"/>
                </a:solidFill>
              </a:rPr>
              <a:t>人資學院  </a:t>
            </a:r>
            <a:r>
              <a:rPr lang="en-US" altLang="zh-TW">
                <a:solidFill>
                  <a:schemeClr val="bg1"/>
                </a:solidFill>
              </a:rPr>
              <a:t>All Rights Reserved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75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內容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Git</a:t>
            </a:r>
            <a:r>
              <a:rPr lang="zh-TW" altLang="en-US" dirty="0"/>
              <a:t>的特性 </a:t>
            </a:r>
            <a:r>
              <a:rPr lang="en-US" altLang="zh-TW" dirty="0"/>
              <a:t>(</a:t>
            </a:r>
            <a:r>
              <a:rPr lang="en-US" altLang="zh-TW" dirty="0" err="1"/>
              <a:t>svn</a:t>
            </a:r>
            <a:r>
              <a:rPr lang="en-US" altLang="zh-TW" dirty="0"/>
              <a:t> -&gt; git)</a:t>
            </a:r>
          </a:p>
          <a:p>
            <a:r>
              <a:rPr lang="en-US" altLang="zh-TW" dirty="0"/>
              <a:t>Git</a:t>
            </a:r>
            <a:r>
              <a:rPr lang="zh-TW" altLang="en-US" dirty="0"/>
              <a:t> </a:t>
            </a:r>
            <a:r>
              <a:rPr lang="en-US" altLang="zh-TW" dirty="0"/>
              <a:t>tools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 err="1"/>
              <a:t>gitlab</a:t>
            </a:r>
            <a:r>
              <a:rPr lang="en-US" altLang="zh-TW" dirty="0"/>
              <a:t>, bash, </a:t>
            </a:r>
            <a:r>
              <a:rPr lang="en-US" altLang="zh-TW" dirty="0" err="1"/>
              <a:t>vscode</a:t>
            </a:r>
            <a:r>
              <a:rPr lang="en-US" altLang="zh-TW" dirty="0"/>
              <a:t>, </a:t>
            </a:r>
            <a:r>
              <a:rPr lang="en-US" altLang="zh-TW" dirty="0" err="1"/>
              <a:t>tortoiseGit</a:t>
            </a:r>
            <a:r>
              <a:rPr lang="en-US" altLang="zh-TW" dirty="0"/>
              <a:t>, </a:t>
            </a:r>
            <a:r>
              <a:rPr lang="en-US" altLang="zh-TW" dirty="0" err="1"/>
              <a:t>sourceTree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commit (work-tree/staged, commit with amend)</a:t>
            </a:r>
          </a:p>
          <a:p>
            <a:r>
              <a:rPr lang="en-US" altLang="zh-TW" dirty="0"/>
              <a:t>commit-operator (reset, revert, cherry-pick)</a:t>
            </a:r>
          </a:p>
          <a:p>
            <a:r>
              <a:rPr lang="en-US" altLang="zh-TW" dirty="0"/>
              <a:t>branch (tracking, merge, rebase, pull, push)</a:t>
            </a:r>
          </a:p>
          <a:p>
            <a:r>
              <a:rPr lang="en-US" altLang="zh-TW" dirty="0"/>
              <a:t>Gitlab (issue tracking, branch by issue(?), pull request)</a:t>
            </a:r>
          </a:p>
          <a:p>
            <a:r>
              <a:rPr lang="en-US" altLang="zh-TW" dirty="0"/>
              <a:t>Further (config, ignore, attribute, hook)</a:t>
            </a:r>
          </a:p>
          <a:p>
            <a:r>
              <a:rPr lang="en-US" altLang="zh-TW" dirty="0"/>
              <a:t>Reference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4691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6D624E-CCBB-4E03-A8FD-7FC5FEC7B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SVN</a:t>
            </a:r>
            <a:r>
              <a:rPr lang="zh-TW" altLang="en-US" dirty="0"/>
              <a:t> 操作流程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F381AE29-6A7C-447C-BDA6-D3E7EA360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91" y="1600200"/>
            <a:ext cx="7009617" cy="4525963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6666CF-5A60-4C06-B04C-164D753A2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22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8E10E9-D69B-457E-94FC-6C7FBA390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SVN</a:t>
            </a:r>
            <a:r>
              <a:rPr lang="zh-TW" altLang="en-US" dirty="0"/>
              <a:t> 工作模式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EE64C05D-4C45-4093-8156-1D0C0787A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206392"/>
            <a:ext cx="5521271" cy="4525963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C19FCBE-9131-4EE2-9AF0-C0EB6A126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112AA7F-A0AE-4B27-8F06-50F5EEE23C4F}"/>
              </a:ext>
            </a:extLst>
          </p:cNvPr>
          <p:cNvSpPr txBox="1"/>
          <p:nvPr/>
        </p:nvSpPr>
        <p:spPr>
          <a:xfrm>
            <a:off x="6156176" y="5832686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*</a:t>
            </a:r>
            <a:r>
              <a:rPr lang="zh-TW" altLang="en-US" dirty="0"/>
              <a:t>分支切換等同資料夾切換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2776831-C75F-4005-B7B8-B4FF5B58DFE8}"/>
              </a:ext>
            </a:extLst>
          </p:cNvPr>
          <p:cNvSpPr txBox="1"/>
          <p:nvPr/>
        </p:nvSpPr>
        <p:spPr>
          <a:xfrm>
            <a:off x="6156176" y="6214030"/>
            <a:ext cx="2916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*</a:t>
            </a:r>
            <a:r>
              <a:rPr lang="zh-TW" altLang="en-US" dirty="0"/>
              <a:t>程式比對</a:t>
            </a:r>
            <a:r>
              <a:rPr lang="en-US" altLang="zh-TW" dirty="0"/>
              <a:t>, beyond compare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2383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999CB7-69DB-4B49-9362-86D8C9322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SVN </a:t>
            </a:r>
            <a:r>
              <a:rPr lang="zh-TW" altLang="en-US" dirty="0"/>
              <a:t>集中管理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A6DDEF7C-4CBD-49CB-9449-02BF4B3FBE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40768"/>
            <a:ext cx="8229600" cy="3634982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719643B-FEEF-410A-BEB2-1BDDAC8BA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2EAA2B1-FDE0-471A-A906-D3885C8AD42F}"/>
              </a:ext>
            </a:extLst>
          </p:cNvPr>
          <p:cNvSpPr txBox="1"/>
          <p:nvPr/>
        </p:nvSpPr>
        <p:spPr>
          <a:xfrm>
            <a:off x="5705237" y="5279192"/>
            <a:ext cx="266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*</a:t>
            </a:r>
            <a:r>
              <a:rPr lang="zh-TW" altLang="en-US" dirty="0"/>
              <a:t>兩個程式庫</a:t>
            </a:r>
            <a:r>
              <a:rPr lang="en-US" altLang="zh-TW" dirty="0"/>
              <a:t>(</a:t>
            </a:r>
            <a:r>
              <a:rPr lang="zh-TW" altLang="en-US" dirty="0"/>
              <a:t>公司</a:t>
            </a:r>
            <a:r>
              <a:rPr lang="en-US" altLang="zh-TW" dirty="0"/>
              <a:t>/</a:t>
            </a:r>
            <a:r>
              <a:rPr lang="zh-TW" altLang="en-US" dirty="0"/>
              <a:t>用戶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2ED857D-5E74-478C-A09C-C241CA048932}"/>
              </a:ext>
            </a:extLst>
          </p:cNvPr>
          <p:cNvSpPr txBox="1"/>
          <p:nvPr/>
        </p:nvSpPr>
        <p:spPr>
          <a:xfrm>
            <a:off x="5705237" y="5660536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*</a:t>
            </a:r>
            <a:r>
              <a:rPr lang="zh-TW" altLang="en-US" dirty="0"/>
              <a:t>離開</a:t>
            </a:r>
            <a:r>
              <a:rPr lang="en-US" altLang="zh-TW" dirty="0"/>
              <a:t>SVN</a:t>
            </a:r>
            <a:r>
              <a:rPr lang="zh-TW" altLang="en-US" dirty="0"/>
              <a:t>後無法作業</a:t>
            </a:r>
            <a:r>
              <a:rPr lang="en-US" altLang="zh-TW" dirty="0"/>
              <a:t>(</a:t>
            </a:r>
            <a:r>
              <a:rPr lang="zh-TW" altLang="en-US" dirty="0"/>
              <a:t>無法加班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FE15FC9-9F51-420B-BD55-C84C26ECF072}"/>
              </a:ext>
            </a:extLst>
          </p:cNvPr>
          <p:cNvSpPr txBox="1"/>
          <p:nvPr/>
        </p:nvSpPr>
        <p:spPr>
          <a:xfrm>
            <a:off x="5705237" y="6041880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*</a:t>
            </a:r>
            <a:r>
              <a:rPr lang="zh-TW" altLang="en-US" dirty="0"/>
              <a:t>程式碼錯誤影響作業</a:t>
            </a:r>
            <a:r>
              <a:rPr lang="en-US" altLang="zh-TW" dirty="0"/>
              <a:t>(</a:t>
            </a:r>
            <a:r>
              <a:rPr lang="zh-TW" altLang="en-US" dirty="0"/>
              <a:t>個別排除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5814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1671FE-17FB-4B91-8D15-9FF4FD321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</a:t>
            </a:r>
            <a:r>
              <a:rPr lang="zh-TW" altLang="en-US" dirty="0"/>
              <a:t> 分散式管理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98AFC50C-92E5-49F7-A878-A917E0F6A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50" y="2060848"/>
            <a:ext cx="8555700" cy="2913296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AD946C6-9CE2-4E85-957B-A0FBA129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8109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FEFC5F-A149-46BF-A6D3-71032B891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 Branch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EBC89AA-B2FE-4B55-9B27-E16F0E3B9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1BB6CCA-66CF-4617-958B-CD4934199E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869" y="1417638"/>
            <a:ext cx="5436102" cy="1306076"/>
          </a:xfr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B7D2301-2FCF-4E50-B12C-3A24DF06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068960"/>
            <a:ext cx="4666416" cy="314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178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83B037-71A1-404A-84BF-15AA5488A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 clone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F5E14C-CA2E-4EC8-A498-C61291810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git clone &lt;path&gt;</a:t>
            </a:r>
          </a:p>
          <a:p>
            <a:endParaRPr lang="en-US" altLang="zh-TW" dirty="0"/>
          </a:p>
          <a:p>
            <a:r>
              <a:rPr lang="en-US" altLang="zh-TW" dirty="0"/>
              <a:t>git </a:t>
            </a:r>
            <a:r>
              <a:rPr lang="en-US" altLang="zh-TW" dirty="0" err="1"/>
              <a:t>init</a:t>
            </a:r>
            <a:endParaRPr lang="en-US" altLang="zh-TW" dirty="0"/>
          </a:p>
          <a:p>
            <a:r>
              <a:rPr lang="en-US" altLang="zh-TW" dirty="0"/>
              <a:t>git remote add origin &lt;path&gt;</a:t>
            </a:r>
          </a:p>
          <a:p>
            <a:r>
              <a:rPr lang="en-US" altLang="zh-TW" dirty="0"/>
              <a:t>git checkout –b master</a:t>
            </a:r>
          </a:p>
          <a:p>
            <a:r>
              <a:rPr lang="en-US" altLang="zh-TW" dirty="0"/>
              <a:t>git branch –u origin master</a:t>
            </a:r>
          </a:p>
          <a:p>
            <a:r>
              <a:rPr lang="en-US" altLang="zh-TW" dirty="0"/>
              <a:t>git pull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A2E904B-9214-4F78-A947-A210A6AB4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446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FEE0E3-D896-49FC-AD42-28E39E9F6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commit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3A551CA5-4852-4D58-BD45-5A55C6098D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592" y="1916832"/>
            <a:ext cx="5890815" cy="3982191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5E62AEC-C8E7-49D7-AEC4-504FDCB9D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1281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368</Words>
  <Application>Microsoft Office PowerPoint</Application>
  <PresentationFormat>如螢幕大小 (4:3)</PresentationFormat>
  <Paragraphs>66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微軟正黑體</vt:lpstr>
      <vt:lpstr>新細明體</vt:lpstr>
      <vt:lpstr>Arial</vt:lpstr>
      <vt:lpstr>Calibri</vt:lpstr>
      <vt:lpstr>Wingdings</vt:lpstr>
      <vt:lpstr>Office 佈景主題</vt:lpstr>
      <vt:lpstr>Git 分享</vt:lpstr>
      <vt:lpstr>內容</vt:lpstr>
      <vt:lpstr>SVN 操作流程</vt:lpstr>
      <vt:lpstr>SVN 工作模式</vt:lpstr>
      <vt:lpstr>SVN 集中管理</vt:lpstr>
      <vt:lpstr>Git 分散式管理</vt:lpstr>
      <vt:lpstr>Git Branch</vt:lpstr>
      <vt:lpstr>Git clone</vt:lpstr>
      <vt:lpstr>commit</vt:lpstr>
      <vt:lpstr>commit</vt:lpstr>
      <vt:lpstr>Promise concat</vt:lpstr>
      <vt:lpstr>Async try-catch-finally</vt:lpstr>
      <vt:lpstr>Async.Waterfall </vt:lpstr>
      <vt:lpstr>ASYNC整理</vt:lpstr>
      <vt:lpstr>Reference</vt:lpstr>
      <vt:lpstr>關心人資．共創價值 Define人才標準｜Discover人才遴選｜Develop人才發展｜Deploy人才佈署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yvette.yang[楊恩惠]</dc:creator>
  <cp:lastModifiedBy>austin.wang[王士銘]</cp:lastModifiedBy>
  <cp:revision>30</cp:revision>
  <dcterms:created xsi:type="dcterms:W3CDTF">2016-04-11T05:30:30Z</dcterms:created>
  <dcterms:modified xsi:type="dcterms:W3CDTF">2019-06-26T06:26:36Z</dcterms:modified>
</cp:coreProperties>
</file>