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3" r:id="rId14"/>
    <p:sldId id="25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4" d="100"/>
          <a:sy n="104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D03F-7BF2-443A-B34B-E942512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D0A4E-9104-421C-B2EC-E5932C5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657D714-AC9F-4963-9721-E48B1BD9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add &lt;file&gt; / git reset -- &lt;file&gt;</a:t>
            </a:r>
          </a:p>
          <a:p>
            <a:r>
              <a:rPr lang="en-US" altLang="zh-TW" dirty="0"/>
              <a:t>git commit / git reset HEAD^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F073B9-3951-4DF2-AB89-270F1139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996952"/>
            <a:ext cx="6408712" cy="27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DC92-7764-4D0E-8724-C70EE87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移除追蹤的檔案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92427-39A5-4749-AABB-3AC4001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assume-unchanged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ED7CF5-5849-4879-A573-65C6280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7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D34-5D42-4500-842D-89CB8051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A5CF3-D76B-495C-B30E-9B19AFF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8B14B7-D929-4FC7-9AC6-F3A563A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E0E3-D896-49FC-AD42-28E39E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A551CA5-4852-4D58-BD45-5A55C60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916832"/>
            <a:ext cx="5890815" cy="398219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62AEC-C8E7-49D7-AEC4-504FDCB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8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311</Words>
  <Application>Microsoft Office PowerPoint</Application>
  <PresentationFormat>如螢幕大小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commit</vt:lpstr>
      <vt:lpstr>commit</vt:lpstr>
      <vt:lpstr>Git移除追蹤的檔案</vt:lpstr>
      <vt:lpstr>Commit operator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35</cp:revision>
  <dcterms:created xsi:type="dcterms:W3CDTF">2016-04-11T05:30:30Z</dcterms:created>
  <dcterms:modified xsi:type="dcterms:W3CDTF">2019-06-26T06:52:20Z</dcterms:modified>
</cp:coreProperties>
</file>