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4" d="100"/>
          <a:sy n="104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104corp/ehrms2portal_SC/blob/e779b975abdd99d7c41e1a6d81650a69cc87a0d4/app/routes/api/eip/api-auth-acUser.js#L109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104corp/ehrms2portal_SC/blob/e779b975abdd99d7c41e1a6d81650a69cc87a0d4/app/routes/api/eip/api-auth-acUser.js#L92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104corp/ehrms2portal_SC/blob/e779b975abdd99d7c41e1a6d81650a69cc87a0d4/app/routes/api/eip/api-auth-acUser.js#L95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104corp/ehrms2portal_SC/blob/a050d9654ed74a73c33cbd6a08a474b76fde2e29/app/routes/api/eip/api-auth-acPwdRule.js#L53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</a:p>
          <a:p>
            <a:r>
              <a:rPr lang="en-US" altLang="zh-TW" dirty="0"/>
              <a:t>Operate Commit</a:t>
            </a:r>
          </a:p>
          <a:p>
            <a:r>
              <a:rPr lang="en-US" altLang="zh-TW" dirty="0"/>
              <a:t>Branch / pull / push</a:t>
            </a:r>
          </a:p>
          <a:p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/ Issue Tracking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CallBack</a:t>
            </a:r>
            <a:r>
              <a:rPr lang="en-US" altLang="zh-TW" dirty="0"/>
              <a:t> Hell </a:t>
            </a:r>
            <a:br>
              <a:rPr lang="en-US" altLang="zh-TW" dirty="0"/>
            </a:br>
            <a:r>
              <a:rPr lang="en-US" altLang="zh-TW" dirty="0"/>
              <a:t>(The doom of pyramid)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4E510F-E2DA-465C-BCB9-76045CEF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/api-auth-acUser.js LINE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 1095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FA6BC6-C040-43FD-ACAE-D033534C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04" y="2749872"/>
            <a:ext cx="7346560" cy="33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3BFC4-38C1-46A5-8967-4D5F3CB1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Promise </a:t>
            </a:r>
            <a:r>
              <a:rPr lang="en-US" altLang="zh-TW" dirty="0" err="1"/>
              <a:t>concat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A5C43-F74E-4DBC-AC33-4FB90C3B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927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15FB9A-0695-4774-8738-81A62586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663B3E-3A13-4FFA-B551-C659A514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4" y="2276872"/>
            <a:ext cx="8269654" cy="40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41209-40F9-48A5-9D1B-ED536959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</a:t>
            </a:r>
            <a:r>
              <a:rPr lang="en-US" altLang="zh-TW" dirty="0"/>
              <a:t> try-catch-finally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725F-0E0D-47B3-9E2B-1F4D255B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954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7157E0-4972-47AE-BAEE-01518FBF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A7F754-E147-45E8-8627-5B09F096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8" y="2564904"/>
            <a:ext cx="8645615" cy="37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C254-721E-4166-AA1E-F93E7AD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Async.Waterfall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2636B-C021-4799-85C3-9700D8CB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/Ehrms2portal_SC/api-auth-acPwdRule.js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531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E2C0EB-CD7F-4DE2-AAF7-9F290C4E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488B55-F97A-4C63-921A-A7408E2D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5" y="2852936"/>
            <a:ext cx="8153796" cy="35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0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F4C66-668A-4D8A-8F51-F198A2B4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ASYNC</a:t>
            </a:r>
            <a:r>
              <a:rPr lang="zh-TW" altLang="en-US" dirty="0"/>
              <a:t>整理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283EE-D519-443B-B399-B4DAAC0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CallBack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 err="1"/>
              <a:t>js</a:t>
            </a:r>
            <a:r>
              <a:rPr lang="zh-TW" altLang="en-US" dirty="0"/>
              <a:t>在處理</a:t>
            </a:r>
            <a:r>
              <a:rPr lang="en-US" altLang="zh-TW" dirty="0"/>
              <a:t>non-</a:t>
            </a:r>
            <a:r>
              <a:rPr lang="en-US" altLang="zh-TW" dirty="0" err="1"/>
              <a:t>blockin</a:t>
            </a:r>
            <a:r>
              <a:rPr lang="zh-TW" altLang="en-US" dirty="0"/>
              <a:t>的設計方式</a:t>
            </a:r>
            <a:r>
              <a:rPr lang="en-US" altLang="zh-TW" dirty="0"/>
              <a:t>(</a:t>
            </a:r>
            <a:r>
              <a:rPr lang="en-US" altLang="zh-TW" dirty="0" err="1"/>
              <a:t>async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解決</a:t>
            </a:r>
            <a:r>
              <a:rPr lang="en-US" altLang="zh-TW" dirty="0" err="1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Hell</a:t>
            </a:r>
          </a:p>
          <a:p>
            <a:pPr lvl="1"/>
            <a:r>
              <a:rPr lang="en-US" altLang="zh-TW" dirty="0"/>
              <a:t>ES6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promise</a:t>
            </a:r>
          </a:p>
          <a:p>
            <a:pPr lvl="1"/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waterfall, each …</a:t>
            </a:r>
            <a:endParaRPr lang="en-US" altLang="zh-TW" dirty="0"/>
          </a:p>
          <a:p>
            <a:pPr lvl="1"/>
            <a:r>
              <a:rPr lang="en-US" altLang="zh-TW" dirty="0"/>
              <a:t>ES7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err="1"/>
              <a:t>async</a:t>
            </a:r>
            <a:r>
              <a:rPr lang="en-US" altLang="zh-TW" dirty="0"/>
              <a:t> await</a:t>
            </a:r>
          </a:p>
          <a:p>
            <a:pPr lvl="1"/>
            <a:r>
              <a:rPr lang="en-US" altLang="zh-TW" dirty="0" err="1"/>
              <a:t>nodejs</a:t>
            </a:r>
            <a:r>
              <a:rPr lang="en-US" altLang="zh-TW" dirty="0">
                <a:sym typeface="Wingdings" panose="05000000000000000000" pitchFamily="2" charset="2"/>
              </a:rPr>
              <a:t>  </a:t>
            </a:r>
            <a:r>
              <a:rPr lang="en-US" altLang="zh-TW" dirty="0" err="1">
                <a:sym typeface="Wingdings" panose="05000000000000000000" pitchFamily="2" charset="2"/>
              </a:rPr>
              <a:t>promisify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890AFF-36AE-4479-A2BD-6831DAAA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0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177</Words>
  <Application>Microsoft Office PowerPoint</Application>
  <PresentationFormat>如螢幕大小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Wingdings</vt:lpstr>
      <vt:lpstr>微軟正黑體</vt:lpstr>
      <vt:lpstr>Office 佈景主題</vt:lpstr>
      <vt:lpstr>Git 分享</vt:lpstr>
      <vt:lpstr>內容</vt:lpstr>
      <vt:lpstr>CallBack Hell  (The doom of pyramid)</vt:lpstr>
      <vt:lpstr>Promise concat</vt:lpstr>
      <vt:lpstr>Async try-catch-finally</vt:lpstr>
      <vt:lpstr>Async.Waterfall </vt:lpstr>
      <vt:lpstr>ASYNC整理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18</cp:revision>
  <dcterms:created xsi:type="dcterms:W3CDTF">2016-04-11T05:30:30Z</dcterms:created>
  <dcterms:modified xsi:type="dcterms:W3CDTF">2019-06-24T14:39:36Z</dcterms:modified>
</cp:coreProperties>
</file>