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04corp/ehrms2portal_SC/blob/e779b975abdd99d7c41e1a6d81650a69cc87a0d4/app/routes/api/eip/api-auth-acUser.js#L10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E510F-E2DA-465C-BCB9-76045CEF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/api-auth-acUser.js LINE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 1095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A6BC6-C040-43FD-ACAE-D033534C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4" y="2749872"/>
            <a:ext cx="7346560" cy="3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239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Git特性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21</cp:revision>
  <dcterms:created xsi:type="dcterms:W3CDTF">2016-04-11T05:30:30Z</dcterms:created>
  <dcterms:modified xsi:type="dcterms:W3CDTF">2019-06-26T03:08:35Z</dcterms:modified>
</cp:coreProperties>
</file>