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4" r:id="rId13"/>
    <p:sldId id="263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352</Words>
  <Application>Microsoft Office PowerPoint</Application>
  <PresentationFormat>如螢幕大小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27</cp:revision>
  <dcterms:created xsi:type="dcterms:W3CDTF">2016-04-11T05:30:30Z</dcterms:created>
  <dcterms:modified xsi:type="dcterms:W3CDTF">2019-06-26T05:52:06Z</dcterms:modified>
</cp:coreProperties>
</file>