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269" r:id="rId9"/>
    <p:sldId id="271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63" r:id="rId18"/>
    <p:sldId id="258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>
      <p:cViewPr varScale="1">
        <p:scale>
          <a:sx n="120" d="100"/>
          <a:sy n="120" d="100"/>
        </p:scale>
        <p:origin x="13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0193D-3E15-4DE7-AF14-4CFBD309F305}" type="datetimeFigureOut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1EF8A-5F30-436E-B90D-3DEE1BBF4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68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CA0B-44A0-46DF-9575-675995B7D994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17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1821-AA83-4DFE-B773-D50ABB5EE20C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21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2D0D-8378-42A6-8CC9-17E6F6BFEBE6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82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4EE8-D012-4A67-8D2F-173E88634E81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55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6C6D-0339-4861-BBBF-642C97DC2484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53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E52F-8F45-4325-AE18-B30FC88A2BAC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92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3730-7353-4401-90EB-901B141DC3FB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70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19F8-B8A0-482A-822A-9860CC09EAB9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65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C268-4C5A-4C10-AC41-DDD28B6F209D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03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F627-8147-46D9-8817-52518B33E601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90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C5D3-4E9D-42B0-AA81-8DD878BAC64D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25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26776-C032-4FBA-8950-1C40D4FD3E5E}" type="datetime1">
              <a:rPr lang="zh-TW" altLang="en-US" smtClean="0"/>
              <a:t>2019/6/26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2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26569" cy="710140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E36C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b="1" dirty="0">
                <a:solidFill>
                  <a:srgbClr val="E36C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分享</a:t>
            </a:r>
            <a:endParaRPr lang="zh-TW" altLang="en-US" dirty="0">
              <a:solidFill>
                <a:srgbClr val="E36C0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</p:spPr>
        <p:txBody>
          <a:bodyPr>
            <a:normAutofit/>
          </a:bodyPr>
          <a:lstStyle/>
          <a:p>
            <a:r>
              <a:rPr lang="zh-TW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Austin</a:t>
            </a:r>
            <a:r>
              <a:rPr lang="zh-TW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104 HA</a:t>
            </a:r>
            <a:r>
              <a:rPr lang="zh-TW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EHRMS2</a:t>
            </a:r>
            <a:endParaRPr lang="zh-TW" altLang="zh-TW" sz="18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Jun. 27, 2019</a:t>
            </a:r>
          </a:p>
        </p:txBody>
      </p:sp>
    </p:spTree>
    <p:extLst>
      <p:ext uri="{BB962C8B-B14F-4D97-AF65-F5344CB8AC3E}">
        <p14:creationId xmlns:p14="http://schemas.microsoft.com/office/powerpoint/2010/main" val="207999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FEE0E3-D896-49FC-AD42-28E39E9F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Commit </a:t>
            </a:r>
            <a:r>
              <a:rPr lang="zh-TW" altLang="en-US" dirty="0"/>
              <a:t>的結構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A551CA5-4852-4D58-BD45-5A55C6098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592" y="1916832"/>
            <a:ext cx="5890815" cy="3982191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5E62AEC-C8E7-49D7-AEC4-504FDCB9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281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0DC92-7764-4D0E-8724-C70EE878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移除追蹤的檔案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F92427-39A5-4749-AABB-3AC40010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assume-unchanged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0ED7CF5-5849-4879-A573-65C6280A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670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9ED34-5D42-4500-842D-89CB8051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Commit operator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7A5CF3-D76B-495C-B30E-9B19AFF60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log</a:t>
            </a:r>
          </a:p>
          <a:p>
            <a:r>
              <a:rPr lang="en-US" altLang="zh-TW" dirty="0"/>
              <a:t>git </a:t>
            </a:r>
            <a:r>
              <a:rPr lang="en-US" altLang="zh-TW" dirty="0" err="1"/>
              <a:t>reflog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git reset</a:t>
            </a:r>
          </a:p>
          <a:p>
            <a:r>
              <a:rPr lang="en-US" altLang="zh-TW" dirty="0"/>
              <a:t>git revert</a:t>
            </a:r>
          </a:p>
          <a:p>
            <a:r>
              <a:rPr lang="en-US" altLang="zh-TW" dirty="0"/>
              <a:t>git cherry-pick</a:t>
            </a: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8B14B7-D929-4FC7-9AC6-F3A563AC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188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474E4-5251-4C95-988C-ED141435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reset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667679F-9C24-423F-8068-4BEA57B57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86" y="1340768"/>
            <a:ext cx="6774028" cy="5044826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2FFBB7-342D-4ECE-B696-678EAA8A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669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926E6E-9B88-4725-9516-94C1C779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revert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7E815E2-1394-48D9-BED1-79568E143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92" y="2060849"/>
            <a:ext cx="6740616" cy="3604666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AD330CA-C329-4FE9-8747-39799FD3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396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FB24C-0379-4CFF-81D1-16A5BC12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cherry-pick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A9C99F7-B077-4489-B6ED-7A5EF3ADE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72971"/>
            <a:ext cx="6480720" cy="3780420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749E8FA-7421-4F9A-8813-3D49F426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302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12BDCB-BE94-4727-941C-E907AEC3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branch</a:t>
            </a:r>
            <a:r>
              <a:rPr lang="zh-TW" altLang="en-US" dirty="0"/>
              <a:t> 的相關操作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FA9E98-7A1B-4DEC-AA24-87357FFA1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fetch</a:t>
            </a:r>
            <a:r>
              <a:rPr lang="zh-TW" altLang="en-US" dirty="0"/>
              <a:t> </a:t>
            </a:r>
            <a:r>
              <a:rPr lang="en-US" altLang="zh-TW" dirty="0"/>
              <a:t>(git pull = git fetch + git merge)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910B239-2AC6-4CCB-B12B-422DFB75E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32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D158A-3005-4C2F-9E0B-17251345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9D8A0A-9EEF-4512-B2F7-970F90065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zh-TW" altLang="en-US" dirty="0">
                <a:sym typeface="Wingdings" panose="05000000000000000000" pitchFamily="2" charset="2"/>
              </a:rPr>
              <a:t>連猴子都能懂得</a:t>
            </a:r>
            <a:r>
              <a:rPr lang="en-US" altLang="zh-TW" dirty="0">
                <a:sym typeface="Wingdings" panose="05000000000000000000" pitchFamily="2" charset="2"/>
              </a:rPr>
              <a:t>Git</a:t>
            </a:r>
            <a:r>
              <a:rPr lang="zh-TW" altLang="en-US" dirty="0">
                <a:sym typeface="Wingdings" panose="05000000000000000000" pitchFamily="2" charset="2"/>
              </a:rPr>
              <a:t>入門指南</a:t>
            </a:r>
            <a:r>
              <a:rPr lang="en-US" altLang="zh-TW" dirty="0">
                <a:sym typeface="Wingdings" panose="05000000000000000000" pitchFamily="2" charset="2"/>
              </a:rPr>
              <a:t>]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(https://backlog.com/git-tutorial/tw/intro/intro2_4.html)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en-US" altLang="zh-TW" dirty="0" err="1">
                <a:sym typeface="Wingdings" panose="05000000000000000000" pitchFamily="2" charset="2"/>
              </a:rPr>
              <a:t>ihower</a:t>
            </a:r>
            <a:r>
              <a:rPr lang="zh-TW" altLang="en-US" dirty="0">
                <a:sym typeface="Wingdings" panose="05000000000000000000" pitchFamily="2" charset="2"/>
              </a:rPr>
              <a:t>的</a:t>
            </a:r>
            <a:r>
              <a:rPr lang="en-US" altLang="zh-TW" dirty="0">
                <a:sym typeface="Wingdings" panose="05000000000000000000" pitchFamily="2" charset="2"/>
              </a:rPr>
              <a:t>Git</a:t>
            </a:r>
            <a:r>
              <a:rPr lang="zh-TW" altLang="en-US" dirty="0">
                <a:sym typeface="Wingdings" panose="05000000000000000000" pitchFamily="2" charset="2"/>
              </a:rPr>
              <a:t>教室</a:t>
            </a:r>
            <a:r>
              <a:rPr lang="en-US" altLang="zh-TW" dirty="0">
                <a:sym typeface="Wingdings" panose="05000000000000000000" pitchFamily="2" charset="2"/>
              </a:rPr>
              <a:t>]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(https://ihower.tw/git/index.html)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[git-document]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(https://git-scm.com/book/en/v2)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45666E0-D575-4F74-B46E-1D256E04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992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226570" cy="710140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068720"/>
          </a:xfrm>
        </p:spPr>
        <p:txBody>
          <a:bodyPr/>
          <a:lstStyle/>
          <a:p>
            <a:r>
              <a: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關心人資．共創價值</a:t>
            </a:r>
            <a:br>
              <a:rPr lang="zh-TW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Define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人才標準｜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Discover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人才遴選｜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Develop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人才發展｜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Deploy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人才佈署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schemeClr val="bg1"/>
                </a:solidFill>
              </a:rPr>
              <a:t>104</a:t>
            </a:r>
            <a:r>
              <a:rPr lang="zh-TW" altLang="en-US">
                <a:solidFill>
                  <a:schemeClr val="bg1"/>
                </a:solidFill>
              </a:rPr>
              <a:t>人資學院  </a:t>
            </a:r>
            <a:r>
              <a:rPr lang="en-US" altLang="zh-TW">
                <a:solidFill>
                  <a:schemeClr val="bg1"/>
                </a:solidFill>
              </a:rPr>
              <a:t>All Rights Reserved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75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Git</a:t>
            </a:r>
            <a:r>
              <a:rPr lang="zh-TW" altLang="en-US" dirty="0"/>
              <a:t>的特性 </a:t>
            </a:r>
            <a:r>
              <a:rPr lang="en-US" altLang="zh-TW" dirty="0"/>
              <a:t>(</a:t>
            </a:r>
            <a:r>
              <a:rPr lang="en-US" altLang="zh-TW" dirty="0" err="1"/>
              <a:t>svn</a:t>
            </a:r>
            <a:r>
              <a:rPr lang="en-US" altLang="zh-TW" dirty="0"/>
              <a:t> -&gt; git)</a:t>
            </a:r>
          </a:p>
          <a:p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tools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gitlab</a:t>
            </a:r>
            <a:r>
              <a:rPr lang="en-US" altLang="zh-TW" dirty="0"/>
              <a:t>, bash, </a:t>
            </a:r>
            <a:r>
              <a:rPr lang="en-US" altLang="zh-TW" dirty="0" err="1"/>
              <a:t>vscode</a:t>
            </a:r>
            <a:r>
              <a:rPr lang="en-US" altLang="zh-TW" dirty="0"/>
              <a:t>, </a:t>
            </a:r>
            <a:r>
              <a:rPr lang="en-US" altLang="zh-TW" dirty="0" err="1"/>
              <a:t>tortoiseGit</a:t>
            </a:r>
            <a:r>
              <a:rPr lang="en-US" altLang="zh-TW" dirty="0"/>
              <a:t>, </a:t>
            </a:r>
            <a:r>
              <a:rPr lang="en-US" altLang="zh-TW" dirty="0" err="1"/>
              <a:t>sourceTree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commit (work-tree/staged, commit with amend)</a:t>
            </a:r>
          </a:p>
          <a:p>
            <a:r>
              <a:rPr lang="en-US" altLang="zh-TW" dirty="0"/>
              <a:t>commit-operator (reset, revert, cherry-pick)</a:t>
            </a:r>
          </a:p>
          <a:p>
            <a:r>
              <a:rPr lang="en-US" altLang="zh-TW" dirty="0"/>
              <a:t>branch (tracking, merge, rebase, pull, push)</a:t>
            </a:r>
          </a:p>
          <a:p>
            <a:r>
              <a:rPr lang="en-US" altLang="zh-TW" dirty="0"/>
              <a:t>Gitlab (issue tracking, branch by issue(?), pull request)</a:t>
            </a:r>
          </a:p>
          <a:p>
            <a:r>
              <a:rPr lang="en-US" altLang="zh-TW" dirty="0"/>
              <a:t>Further (config, ignore, attribute, hook)</a:t>
            </a:r>
          </a:p>
          <a:p>
            <a:r>
              <a:rPr lang="en-US" altLang="zh-TW" dirty="0"/>
              <a:t>Reference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69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6D624E-CCBB-4E03-A8FD-7FC5FEC7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SVN</a:t>
            </a:r>
            <a:r>
              <a:rPr lang="zh-TW" altLang="en-US" dirty="0"/>
              <a:t> 操作流程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381AE29-6A7C-447C-BDA6-D3E7EA360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91" y="1600200"/>
            <a:ext cx="7009617" cy="4525963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6666CF-5A60-4C06-B04C-164D753A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2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E10E9-D69B-457E-94FC-6C7FBA39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SVN</a:t>
            </a:r>
            <a:r>
              <a:rPr lang="zh-TW" altLang="en-US" dirty="0"/>
              <a:t> 工作模式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E64C05D-4C45-4093-8156-1D0C0787A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06392"/>
            <a:ext cx="5521271" cy="4525963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C19FCBE-9131-4EE2-9AF0-C0EB6A12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112AA7F-A0AE-4B27-8F06-50F5EEE23C4F}"/>
              </a:ext>
            </a:extLst>
          </p:cNvPr>
          <p:cNvSpPr txBox="1"/>
          <p:nvPr/>
        </p:nvSpPr>
        <p:spPr>
          <a:xfrm>
            <a:off x="6156176" y="583268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分支切換等同資料夾切換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2776831-C75F-4005-B7B8-B4FF5B58DFE8}"/>
              </a:ext>
            </a:extLst>
          </p:cNvPr>
          <p:cNvSpPr txBox="1"/>
          <p:nvPr/>
        </p:nvSpPr>
        <p:spPr>
          <a:xfrm>
            <a:off x="6156176" y="6214030"/>
            <a:ext cx="291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程式比對</a:t>
            </a:r>
            <a:r>
              <a:rPr lang="en-US" altLang="zh-TW" dirty="0"/>
              <a:t>, beyond compare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238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99CB7-69DB-4B49-9362-86D8C932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SVN </a:t>
            </a:r>
            <a:r>
              <a:rPr lang="zh-TW" altLang="en-US" dirty="0"/>
              <a:t>集中管理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6DDEF7C-4CBD-49CB-9449-02BF4B3FB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68"/>
            <a:ext cx="8229600" cy="3634982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719643B-FEEF-410A-BEB2-1BDDAC8B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EAA2B1-FDE0-471A-A906-D3885C8AD42F}"/>
              </a:ext>
            </a:extLst>
          </p:cNvPr>
          <p:cNvSpPr txBox="1"/>
          <p:nvPr/>
        </p:nvSpPr>
        <p:spPr>
          <a:xfrm>
            <a:off x="5705237" y="5279192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兩個程式庫</a:t>
            </a:r>
            <a:r>
              <a:rPr lang="en-US" altLang="zh-TW" dirty="0"/>
              <a:t>(</a:t>
            </a:r>
            <a:r>
              <a:rPr lang="zh-TW" altLang="en-US" dirty="0"/>
              <a:t>公司</a:t>
            </a:r>
            <a:r>
              <a:rPr lang="en-US" altLang="zh-TW" dirty="0"/>
              <a:t>/</a:t>
            </a:r>
            <a:r>
              <a:rPr lang="zh-TW" altLang="en-US" dirty="0"/>
              <a:t>用戶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2ED857D-5E74-478C-A09C-C241CA048932}"/>
              </a:ext>
            </a:extLst>
          </p:cNvPr>
          <p:cNvSpPr txBox="1"/>
          <p:nvPr/>
        </p:nvSpPr>
        <p:spPr>
          <a:xfrm>
            <a:off x="5705237" y="5660536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離開</a:t>
            </a:r>
            <a:r>
              <a:rPr lang="en-US" altLang="zh-TW" dirty="0"/>
              <a:t>SVN</a:t>
            </a:r>
            <a:r>
              <a:rPr lang="zh-TW" altLang="en-US" dirty="0"/>
              <a:t>後無法作業</a:t>
            </a:r>
            <a:r>
              <a:rPr lang="en-US" altLang="zh-TW" dirty="0"/>
              <a:t>(</a:t>
            </a:r>
            <a:r>
              <a:rPr lang="zh-TW" altLang="en-US" dirty="0"/>
              <a:t>無法加班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FE15FC9-9F51-420B-BD55-C84C26ECF072}"/>
              </a:ext>
            </a:extLst>
          </p:cNvPr>
          <p:cNvSpPr txBox="1"/>
          <p:nvPr/>
        </p:nvSpPr>
        <p:spPr>
          <a:xfrm>
            <a:off x="5705237" y="6041880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程式碼錯誤影響作業</a:t>
            </a:r>
            <a:r>
              <a:rPr lang="en-US" altLang="zh-TW" dirty="0"/>
              <a:t>(</a:t>
            </a:r>
            <a:r>
              <a:rPr lang="zh-TW" altLang="en-US" dirty="0"/>
              <a:t>個別排除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581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671FE-17FB-4B91-8D15-9FF4FD32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 分散式管理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8AFC50C-92E5-49F7-A878-A917E0F6A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50" y="2060848"/>
            <a:ext cx="8555700" cy="2913296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AD946C6-9CE2-4E85-957B-A0FBA129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10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EFC5F-A149-46BF-A6D3-71032B89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Branch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EBC89AA-B2FE-4B55-9B27-E16F0E3B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1BB6CCA-66CF-4617-958B-CD4934199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69" y="1417638"/>
            <a:ext cx="5436102" cy="1306076"/>
          </a:xfr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B7D2301-2FCF-4E50-B12C-3A24DF06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68960"/>
            <a:ext cx="4666416" cy="314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7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83B037-71A1-404A-84BF-15AA5488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clone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F5E14C-CA2E-4EC8-A498-C61291810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git clone &lt;path&gt;</a:t>
            </a:r>
          </a:p>
          <a:p>
            <a:endParaRPr lang="en-US" altLang="zh-TW" dirty="0"/>
          </a:p>
          <a:p>
            <a:r>
              <a:rPr lang="en-US" altLang="zh-TW" dirty="0"/>
              <a:t>git </a:t>
            </a:r>
            <a:r>
              <a:rPr lang="en-US" altLang="zh-TW" dirty="0" err="1"/>
              <a:t>init</a:t>
            </a:r>
            <a:endParaRPr lang="en-US" altLang="zh-TW" dirty="0"/>
          </a:p>
          <a:p>
            <a:r>
              <a:rPr lang="en-US" altLang="zh-TW" dirty="0"/>
              <a:t>git remote add origin &lt;path&gt;</a:t>
            </a:r>
          </a:p>
          <a:p>
            <a:r>
              <a:rPr lang="en-US" altLang="zh-TW" dirty="0"/>
              <a:t>git checkout –b master</a:t>
            </a:r>
          </a:p>
          <a:p>
            <a:r>
              <a:rPr lang="en-US" altLang="zh-TW" dirty="0"/>
              <a:t>git branch –u origin master</a:t>
            </a:r>
          </a:p>
          <a:p>
            <a:r>
              <a:rPr lang="en-US" altLang="zh-TW" dirty="0"/>
              <a:t>git pull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A2E904B-9214-4F78-A947-A210A6AB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44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C8D03F-7BF2-443A-B34B-E942512A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Commit</a:t>
            </a:r>
            <a:r>
              <a:rPr lang="zh-TW" altLang="en-US" dirty="0"/>
              <a:t> </a:t>
            </a:r>
            <a:r>
              <a:rPr lang="en-US" altLang="zh-TW" dirty="0"/>
              <a:t>work-tree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2D0A4E-9104-421C-B2EC-E5932C5B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657D714-AC9F-4963-9721-E48B1BD94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add &lt;file&gt; / git reset -- &lt;file&gt;</a:t>
            </a:r>
          </a:p>
          <a:p>
            <a:r>
              <a:rPr lang="en-US" altLang="zh-TW" dirty="0"/>
              <a:t>git commit / git reset HEAD^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8F073B9-3951-4DF2-AB89-270F11395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4" y="2996952"/>
            <a:ext cx="6408712" cy="275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84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375</Words>
  <Application>Microsoft Office PowerPoint</Application>
  <PresentationFormat>如螢幕大小 (4:3)</PresentationFormat>
  <Paragraphs>71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微軟正黑體</vt:lpstr>
      <vt:lpstr>新細明體</vt:lpstr>
      <vt:lpstr>Arial</vt:lpstr>
      <vt:lpstr>Calibri</vt:lpstr>
      <vt:lpstr>Wingdings</vt:lpstr>
      <vt:lpstr>Office 佈景主題</vt:lpstr>
      <vt:lpstr>Git 分享</vt:lpstr>
      <vt:lpstr>內容</vt:lpstr>
      <vt:lpstr>SVN 操作流程</vt:lpstr>
      <vt:lpstr>SVN 工作模式</vt:lpstr>
      <vt:lpstr>SVN 集中管理</vt:lpstr>
      <vt:lpstr>Git 分散式管理</vt:lpstr>
      <vt:lpstr>Git Branch</vt:lpstr>
      <vt:lpstr>Git clone</vt:lpstr>
      <vt:lpstr>Commit work-tree</vt:lpstr>
      <vt:lpstr>Commit 的結構</vt:lpstr>
      <vt:lpstr>Git移除追蹤的檔案</vt:lpstr>
      <vt:lpstr>Commit operator</vt:lpstr>
      <vt:lpstr>git reset</vt:lpstr>
      <vt:lpstr>git revert</vt:lpstr>
      <vt:lpstr>git cherry-pick</vt:lpstr>
      <vt:lpstr>git branch 的相關操作</vt:lpstr>
      <vt:lpstr>Reference</vt:lpstr>
      <vt:lpstr>關心人資．共創價值 Define人才標準｜Discover人才遴選｜Develop人才發展｜Deploy人才佈署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yvette.yang[楊恩惠]</dc:creator>
  <cp:lastModifiedBy>austin.wang[王士銘]</cp:lastModifiedBy>
  <cp:revision>38</cp:revision>
  <dcterms:created xsi:type="dcterms:W3CDTF">2016-04-11T05:30:30Z</dcterms:created>
  <dcterms:modified xsi:type="dcterms:W3CDTF">2019-06-26T09:58:58Z</dcterms:modified>
</cp:coreProperties>
</file>