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1" r:id="rId22"/>
    <p:sldId id="283" r:id="rId23"/>
    <p:sldId id="282" r:id="rId24"/>
    <p:sldId id="285" r:id="rId25"/>
    <p:sldId id="286" r:id="rId26"/>
    <p:sldId id="290" r:id="rId27"/>
    <p:sldId id="289" r:id="rId28"/>
    <p:sldId id="263" r:id="rId29"/>
    <p:sldId id="25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的結構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	 </a:t>
            </a:r>
            <a:r>
              <a:rPr lang="zh-TW" altLang="en-US" dirty="0"/>
              <a:t>練習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74E4-5251-4C95-988C-ED14143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reset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67679F-9C24-423F-8068-4BEA57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6" y="1340768"/>
            <a:ext cx="6774028" cy="504482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FFBB7-342D-4ECE-B696-678EAA8A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26E6E-9B88-4725-9516-94C1C77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revert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E815E2-1394-48D9-BED1-79568E1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92" y="2060849"/>
            <a:ext cx="6740616" cy="36046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330CA-C329-4FE9-8747-39799FD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B24C-0379-4CFF-81D1-16A5BC1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cherry-pick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9C99F7-B077-4489-B6ED-7A5EF3ADE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2971"/>
            <a:ext cx="6480720" cy="37804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9E8FA-7421-4F9A-8813-3D49F42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BDCB-BE94-4727-941C-E907AEC3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r>
              <a:rPr lang="zh-TW" altLang="en-US" dirty="0"/>
              <a:t> 的相關操作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98-7A1B-4DEC-AA24-87357FFA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git fetch</a:t>
            </a:r>
            <a:r>
              <a:rPr lang="zh-TW" altLang="en-US" dirty="0"/>
              <a:t> </a:t>
            </a:r>
            <a:r>
              <a:rPr lang="en-US" altLang="zh-TW" dirty="0"/>
              <a:t>(git pull = git fetch + git merge)</a:t>
            </a:r>
          </a:p>
          <a:p>
            <a:r>
              <a:rPr lang="en-US" altLang="zh-TW" dirty="0"/>
              <a:t>git tracking</a:t>
            </a:r>
          </a:p>
          <a:p>
            <a:r>
              <a:rPr lang="en-US" altLang="zh-TW" dirty="0"/>
              <a:t>git merge</a:t>
            </a:r>
          </a:p>
          <a:p>
            <a:r>
              <a:rPr lang="en-US" altLang="zh-TW" dirty="0"/>
              <a:t>git rebase</a:t>
            </a:r>
          </a:p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0B239-2AC6-4CCB-B12B-422DFB75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3A339-93E4-4F6B-8189-77361259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D642A9-9990-4B32-9264-662240BA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4" y="1844824"/>
            <a:ext cx="7829832" cy="403671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F01968-3F71-48D2-AB5B-179135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07246-D4A2-491A-A265-E2CD45D1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4A6E1-D07B-4E14-B586-3ECF90DA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-b</a:t>
            </a:r>
          </a:p>
          <a:p>
            <a:r>
              <a:rPr lang="en-US" altLang="zh-TW" dirty="0"/>
              <a:t>git branch -d</a:t>
            </a:r>
          </a:p>
          <a:p>
            <a:r>
              <a:rPr lang="en-US" altLang="zh-TW" dirty="0"/>
              <a:t>git branch -D</a:t>
            </a:r>
          </a:p>
          <a:p>
            <a:r>
              <a:rPr lang="en-US" altLang="zh-TW" dirty="0"/>
              <a:t>git branch -u origin/dev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08CDC-7B2E-4D81-9D92-0AAA071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1577-4338-46CA-80B2-9124F80B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merge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0CF0AF-28F8-4FB2-B1C1-1397B77D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41" y="2060848"/>
            <a:ext cx="6572059" cy="376250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661178-F4B3-4FC1-A284-0E0E3D3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EFBAF9-EBCB-456C-A05B-8095E6E2C9CB}"/>
              </a:ext>
            </a:extLst>
          </p:cNvPr>
          <p:cNvSpPr txBox="1"/>
          <p:nvPr/>
        </p:nvSpPr>
        <p:spPr>
          <a:xfrm>
            <a:off x="5720694" y="5939392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merge dev / git merge prod?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779D4500-8E13-42A5-899F-FB2B092ED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28"/>
            <a:ext cx="405044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specialty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CB03-4DEF-4D35-AD25-397FA42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A831A5-7927-4D52-BE66-03FFB024E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98985"/>
            <a:ext cx="6048672" cy="352839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FBEEB9-D10C-4C5C-8760-52A4C2E8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3862D-74E6-4CBE-9562-D1B8EADC96A3}"/>
              </a:ext>
            </a:extLst>
          </p:cNvPr>
          <p:cNvSpPr txBox="1"/>
          <p:nvPr/>
        </p:nvSpPr>
        <p:spPr>
          <a:xfrm>
            <a:off x="5720694" y="5939392"/>
            <a:ext cx="333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rebase dev / git rebase prod?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11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7E2D4-6670-404E-A96A-5F74EE52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" y="2852936"/>
            <a:ext cx="7239372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2FF66D-F627-4741-8611-1E82B8E30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315"/>
            <a:ext cx="91440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4BB68-9AFA-44D1-A127-971EB993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pull / git push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E5932-C38F-4A88-AF59-CFA41508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pull -u origin dev</a:t>
            </a:r>
            <a:endParaRPr lang="zh-TW" altLang="en-US" dirty="0"/>
          </a:p>
          <a:p>
            <a:r>
              <a:rPr lang="en-US" altLang="zh-TW" dirty="0"/>
              <a:t>git pull –rebase</a:t>
            </a:r>
          </a:p>
          <a:p>
            <a:r>
              <a:rPr lang="en-US" altLang="zh-TW" dirty="0"/>
              <a:t>git push</a:t>
            </a:r>
            <a:endParaRPr lang="zh-TW" altLang="en-US" dirty="0"/>
          </a:p>
          <a:p>
            <a:r>
              <a:rPr lang="en-US" altLang="zh-TW" dirty="0"/>
              <a:t>git push -u origin dev</a:t>
            </a:r>
            <a:endParaRPr lang="zh-TW" altLang="en-US" dirty="0"/>
          </a:p>
          <a:p>
            <a:r>
              <a:rPr lang="en-US" altLang="zh-TW" dirty="0"/>
              <a:t>git push -f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61103-D269-4250-88F8-71633A0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2D7F4-0897-4A35-9841-510F2C71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Gitlab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D4525-861D-46ED-A001-1ED8C27A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 tracking</a:t>
            </a:r>
          </a:p>
          <a:p>
            <a:r>
              <a:rPr lang="en-US" altLang="zh-TW" dirty="0"/>
              <a:t>Branch by issue</a:t>
            </a:r>
          </a:p>
          <a:p>
            <a:r>
              <a:rPr lang="en-US" altLang="zh-TW" dirty="0"/>
              <a:t>Pull request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D8DAFB-9DF6-40F7-9802-C89E028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48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48862-7763-4351-B64C-E3CA75C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EE055-B9FB-4054-B827-AB16E30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</a:t>
            </a:r>
          </a:p>
          <a:p>
            <a:r>
              <a:rPr lang="en-US" altLang="zh-TW" dirty="0"/>
              <a:t>git ignore</a:t>
            </a:r>
          </a:p>
          <a:p>
            <a:r>
              <a:rPr lang="en-US" altLang="zh-TW" dirty="0"/>
              <a:t>git attributes</a:t>
            </a:r>
          </a:p>
          <a:p>
            <a:r>
              <a:rPr lang="en-US" altLang="zh-TW" dirty="0"/>
              <a:t>git hook</a:t>
            </a:r>
          </a:p>
          <a:p>
            <a:r>
              <a:rPr lang="en-US" altLang="zh-TW" dirty="0"/>
              <a:t>git rev-parse</a:t>
            </a:r>
          </a:p>
          <a:p>
            <a:r>
              <a:rPr lang="en-US" altLang="zh-TW" dirty="0"/>
              <a:t>git rev-</a:t>
            </a:r>
            <a:r>
              <a:rPr lang="en-US" altLang="zh-TW" dirty="0" err="1"/>
              <a:t>lise</a:t>
            </a:r>
            <a:r>
              <a:rPr lang="en-US" altLang="zh-TW" dirty="0"/>
              <a:t> --count --all dev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5A4AD6-1BEC-42EE-891F-37F124B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4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34C03-D552-489C-90BC-CA9A7B4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B49CD-BA2A-4734-8C5C-809209E7CE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Service</a:t>
            </a:r>
          </a:p>
          <a:p>
            <a:pPr lvl="1"/>
            <a:r>
              <a:rPr lang="en-US" altLang="zh-TW" dirty="0" err="1"/>
              <a:t>BerliOS</a:t>
            </a:r>
            <a:endParaRPr lang="en-US" altLang="zh-TW" dirty="0"/>
          </a:p>
          <a:p>
            <a:pPr lvl="1"/>
            <a:r>
              <a:rPr lang="en-US" altLang="zh-TW" dirty="0"/>
              <a:t>Beanstalk</a:t>
            </a:r>
          </a:p>
          <a:p>
            <a:pPr lvl="1"/>
            <a:r>
              <a:rPr lang="en-US" altLang="zh-TW" dirty="0"/>
              <a:t>Bitbucket</a:t>
            </a:r>
          </a:p>
          <a:p>
            <a:pPr lvl="1"/>
            <a:r>
              <a:rPr lang="en-US" altLang="zh-TW" dirty="0" err="1"/>
              <a:t>CodePlex</a:t>
            </a:r>
            <a:endParaRPr lang="en-US" altLang="zh-TW" dirty="0"/>
          </a:p>
          <a:p>
            <a:pPr lvl="1"/>
            <a:r>
              <a:rPr lang="en-US" altLang="zh-TW" dirty="0"/>
              <a:t>GitHub</a:t>
            </a:r>
          </a:p>
          <a:p>
            <a:pPr lvl="1"/>
            <a:r>
              <a:rPr lang="en-US" altLang="zh-TW" dirty="0" err="1"/>
              <a:t>Gitorious</a:t>
            </a:r>
            <a:endParaRPr lang="en-US" altLang="zh-TW" dirty="0"/>
          </a:p>
          <a:p>
            <a:pPr lvl="1"/>
            <a:r>
              <a:rPr lang="en-US" altLang="zh-TW" dirty="0"/>
              <a:t>GUN Savannah</a:t>
            </a:r>
          </a:p>
          <a:p>
            <a:pPr lvl="1"/>
            <a:r>
              <a:rPr lang="en-US" altLang="zh-TW" dirty="0"/>
              <a:t>Google Code</a:t>
            </a:r>
          </a:p>
          <a:p>
            <a:pPr lvl="1"/>
            <a:r>
              <a:rPr lang="en-US" altLang="zh-TW" dirty="0" err="1"/>
              <a:t>JavaForge</a:t>
            </a:r>
            <a:endParaRPr lang="en-US" altLang="zh-TW" dirty="0"/>
          </a:p>
          <a:p>
            <a:pPr lvl="1"/>
            <a:r>
              <a:rPr lang="en-US" altLang="zh-TW" dirty="0" err="1"/>
              <a:t>Pikacode</a:t>
            </a:r>
            <a:endParaRPr lang="en-US" altLang="zh-TW" dirty="0"/>
          </a:p>
          <a:p>
            <a:pPr lvl="1"/>
            <a:r>
              <a:rPr lang="en-US" altLang="zh-TW" dirty="0" err="1"/>
              <a:t>SourceForge</a:t>
            </a:r>
            <a:endParaRPr lang="en-US" altLang="zh-TW" dirty="0"/>
          </a:p>
          <a:p>
            <a:pPr lvl="1"/>
            <a:r>
              <a:rPr lang="en-US" altLang="zh-TW" dirty="0" err="1"/>
              <a:t>Gitee</a:t>
            </a:r>
            <a:r>
              <a:rPr lang="en-US" altLang="zh-TW" dirty="0"/>
              <a:t>[</a:t>
            </a:r>
            <a:r>
              <a:rPr lang="zh-TW" altLang="en-US" dirty="0"/>
              <a:t>碼雲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CSDN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Coding</a:t>
            </a:r>
          </a:p>
          <a:p>
            <a:pPr lvl="1"/>
            <a:r>
              <a:rPr lang="en-US" altLang="zh-TW" dirty="0" err="1"/>
              <a:t>gitlab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423EB9-013C-46E4-9CC5-FC6223965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GIT GUI</a:t>
            </a:r>
          </a:p>
          <a:p>
            <a:pPr lvl="1"/>
            <a:r>
              <a:rPr lang="en-US" altLang="zh-TW" dirty="0"/>
              <a:t>GitHub Desktop</a:t>
            </a:r>
          </a:p>
          <a:p>
            <a:pPr lvl="1"/>
            <a:r>
              <a:rPr lang="en-US" altLang="zh-TW" dirty="0"/>
              <a:t>Git for Windows</a:t>
            </a:r>
          </a:p>
          <a:p>
            <a:pPr lvl="1"/>
            <a:r>
              <a:rPr lang="en-US" altLang="zh-TW" dirty="0" err="1"/>
              <a:t>TortoiseGit</a:t>
            </a:r>
            <a:endParaRPr lang="en-US" altLang="zh-TW" dirty="0"/>
          </a:p>
          <a:p>
            <a:pPr lvl="1"/>
            <a:r>
              <a:rPr lang="en-US" altLang="zh-TW" dirty="0"/>
              <a:t>SourceTree</a:t>
            </a:r>
          </a:p>
          <a:p>
            <a:pPr lvl="1"/>
            <a:r>
              <a:rPr lang="en-US" altLang="zh-TW" dirty="0" err="1"/>
              <a:t>GitEye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6946B-7053-4266-BE0D-39F37A94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9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E8F5A-2052-4D72-8981-E2530CDEA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48E0C8-84E6-46AE-851F-E8B2A2A0F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Thanks for your time.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86E46-525A-47DF-82F6-8494040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  <a:p>
            <a:r>
              <a:rPr lang="en-US" altLang="zh-TW" dirty="0"/>
              <a:t>[ATLASSIAN](</a:t>
            </a:r>
            <a:r>
              <a:rPr lang="en-US" altLang="zh-TW" u="sng" dirty="0"/>
              <a:t>https://www.atlassian.com/cs/git/tutorials/learn-git-with-bitbucket-cloud</a:t>
            </a:r>
            <a:r>
              <a:rPr lang="en-US" altLang="zh-TW" dirty="0"/>
              <a:t>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work-tree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617</Words>
  <Application>Microsoft Office PowerPoint</Application>
  <PresentationFormat>如螢幕大小 (4:3)</PresentationFormat>
  <Paragraphs>146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 work-tree</vt:lpstr>
      <vt:lpstr>Commit 的結構</vt:lpstr>
      <vt:lpstr>Git移除追蹤的檔案</vt:lpstr>
      <vt:lpstr>Commit operator</vt:lpstr>
      <vt:lpstr>git reset</vt:lpstr>
      <vt:lpstr>git revert</vt:lpstr>
      <vt:lpstr>git cherry-pick</vt:lpstr>
      <vt:lpstr>git branch 的相關操作</vt:lpstr>
      <vt:lpstr>git branch</vt:lpstr>
      <vt:lpstr>git branch 練習</vt:lpstr>
      <vt:lpstr>git merge</vt:lpstr>
      <vt:lpstr>git rebase</vt:lpstr>
      <vt:lpstr>git rebase</vt:lpstr>
      <vt:lpstr>git rebase</vt:lpstr>
      <vt:lpstr>git pull / git push 練習</vt:lpstr>
      <vt:lpstr>Gitlab 練習</vt:lpstr>
      <vt:lpstr>補充</vt:lpstr>
      <vt:lpstr>Git relation</vt:lpstr>
      <vt:lpstr>QA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49</cp:revision>
  <dcterms:created xsi:type="dcterms:W3CDTF">2016-04-11T05:30:30Z</dcterms:created>
  <dcterms:modified xsi:type="dcterms:W3CDTF">2019-06-27T01:23:43Z</dcterms:modified>
</cp:coreProperties>
</file>