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3" r:id="rId14"/>
    <p:sldId id="25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reset</a:t>
            </a:r>
          </a:p>
          <a:p>
            <a:r>
              <a:rPr lang="en-US" altLang="zh-TW" dirty="0"/>
              <a:t>git revert</a:t>
            </a:r>
          </a:p>
          <a:p>
            <a:r>
              <a:rPr lang="en-US" altLang="zh-TW" dirty="0"/>
              <a:t>git cherry-pick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321</Words>
  <Application>Microsoft Office PowerPoint</Application>
  <PresentationFormat>如螢幕大小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</vt:lpstr>
      <vt:lpstr>commit</vt:lpstr>
      <vt:lpstr>Git移除追蹤的檔案</vt:lpstr>
      <vt:lpstr>Commit operator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36</cp:revision>
  <dcterms:created xsi:type="dcterms:W3CDTF">2016-04-11T05:30:30Z</dcterms:created>
  <dcterms:modified xsi:type="dcterms:W3CDTF">2019-06-26T08:10:29Z</dcterms:modified>
</cp:coreProperties>
</file>