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50518945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50518945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50518945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50518945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50518945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50518945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start here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50518945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50518945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50518945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50518945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50518945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50518945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50518945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50518945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50518945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50518945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twitsenti-env.eba-d3m46afb.us-west-2.elasticbeanstal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Lord Farquaad’s Star Squad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Web App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Kaggle sentiment analysis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Attributes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/>
              <a:t>weet 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entity (topic of tweet)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entiment (desired feature)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/>
              <a:t>ext (desired feature)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74,682 records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20,832</a:t>
            </a:r>
            <a:r>
              <a:rPr lang="en"/>
              <a:t> positive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22,542</a:t>
            </a:r>
            <a:r>
              <a:rPr lang="en"/>
              <a:t> negative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Perfect Casting for first Lilith, most anticipated film - Positive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I’m getting on borderlands and i’m going to kill you - Negative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Only use positive and negative records for sentiment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all text to lowercase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retweets from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Lemmatize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Convert variations of words into their base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Ex. Running -&gt; run, ran -&gt; 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stopwords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Removes common words with no context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Ex. a, an, the, me, my, myself, should, what, this, that,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Tokenize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Pad sequences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 result: 22.5k Positive, 20.8k Negative tweets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LSTM model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Long short-term memory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Recurrent Neural Network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Distinguish</a:t>
            </a:r>
            <a:r>
              <a:rPr lang="en"/>
              <a:t> context by using previous words in sentence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Model finds differences between the positive and negative samples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Final dense layer with a shape of 2 (positive/negative) and uses a softmax activation function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Softmax is ideal when loss function is categorical cross entropy since tweet can only belong in one category</a:t>
            </a:r>
            <a:endParaRPr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850" y="1117075"/>
            <a:ext cx="4451709" cy="34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 1 /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422" y="1714500"/>
            <a:ext cx="5365150" cy="30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863" y="2429247"/>
            <a:ext cx="6512274" cy="6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Positive accuracy 90%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Negative accuracy 84%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NN 1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F1 score = 89%, recall 91%, precision 87%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NN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F1 score = 92%, recall 89%, precision 93%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F1 score 87%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Amazon Web Services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Elastic Beanstalk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Codepipeline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Flask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 API?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http://twitsenti-env.eba-d3m46afb.us-west-2.elasticbeanstalk.com/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